
<file path=[Content_Types].xml><?xml version="1.0" encoding="utf-8"?>
<Types xmlns="http://schemas.openxmlformats.org/package/2006/content-types">
  <Override PartName="/_rels/.rels" ContentType="application/vnd.openxmlformats-package.relationships+xml"/>
  <Override PartName="/ppt/notesSlides/_rels/notesSlide3.xml.rels" ContentType="application/vnd.openxmlformats-package.relationships+xml"/>
  <Override PartName="/ppt/notesSlides/_rels/notesSlide1.xml.rels" ContentType="application/vnd.openxmlformats-package.relationships+xml"/>
  <Override PartName="/ppt/notesSlides/notesSlide3.xml" ContentType="application/vnd.openxmlformats-officedocument.presentationml.notesSlide+xml"/>
  <Override PartName="/ppt/notesSlides/notesSlide1.xml" ContentType="application/vnd.openxmlformats-officedocument.presentationml.notesSlide+xml"/>
  <Override PartName="/ppt/slides/_rels/slide2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19.xml" ContentType="application/vnd.openxmlformats-officedocument.presentationml.slide+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4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xml.rels" ContentType="application/vnd.openxmlformats-package.relationships+xml"/>
  <Override PartName="/ppt/slideLayouts/_rels/slideLayout44.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43.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7.xml.rels" ContentType="application/vnd.openxmlformats-package.relationships+xml"/>
  <Override PartName="/ppt/slideLayouts/_rels/slideLayout41.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_rels/presentation.xml.rels" ContentType="application/vnd.openxmlformats-package.relationships+xml"/>
  <Override PartName="/ppt/media/image20.png" ContentType="image/png"/>
  <Override PartName="/ppt/media/image19.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8.png" ContentType="image/png"/>
  <Override PartName="/ppt/media/image9.jpeg" ContentType="image/jpe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23.png" ContentType="image/png"/>
  <Override PartName="/ppt/media/image3.png" ContentType="image/png"/>
  <Override PartName="/ppt/media/image22.png" ContentType="image/png"/>
  <Override PartName="/ppt/media/image2.png" ContentType="image/png"/>
  <Override PartName="/ppt/media/image21.png" ContentType="image/png"/>
  <Override PartName="/ppt/media/image1.png" ContentType="image/png"/>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x="119983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body"/>
          </p:nvPr>
        </p:nvSpPr>
        <p:spPr>
          <a:xfrm>
            <a:off x="1044000" y="5096520"/>
            <a:ext cx="5471640" cy="4487040"/>
          </a:xfrm>
          <a:prstGeom prst="rect">
            <a:avLst/>
          </a:prstGeom>
        </p:spPr>
        <p:txBody>
          <a:bodyPr lIns="0" rIns="0" tIns="0" bIns="0"/>
          <a:p>
            <a:r>
              <a:rPr b="0" lang="en-US" sz="2000" spc="-1" strike="noStrike">
                <a:latin typeface="Open Sans"/>
              </a:rPr>
              <a:t>Click to edit the notes format</a:t>
            </a:r>
            <a:endParaRPr b="0" lang="en-US" sz="2000" spc="-1" strike="noStrike">
              <a:latin typeface="Open Sans"/>
            </a:endParaRPr>
          </a:p>
        </p:txBody>
      </p:sp>
      <p:sp>
        <p:nvSpPr>
          <p:cNvPr id="165" name="PlaceHolder 2"/>
          <p:cNvSpPr>
            <a:spLocks noGrp="1"/>
          </p:cNvSpPr>
          <p:nvPr>
            <p:ph type="hdr"/>
          </p:nvPr>
        </p:nvSpPr>
        <p:spPr>
          <a:xfrm>
            <a:off x="360000" y="360000"/>
            <a:ext cx="2968200" cy="498240"/>
          </a:xfrm>
          <a:prstGeom prst="rect">
            <a:avLst/>
          </a:prstGeom>
        </p:spPr>
        <p:txBody>
          <a:bodyPr lIns="0" rIns="0" tIns="0" bIns="0"/>
          <a:p>
            <a:r>
              <a:rPr b="0" lang="en-US" sz="1400" spc="-1" strike="noStrike">
                <a:solidFill>
                  <a:srgbClr val="dbf5f9"/>
                </a:solidFill>
                <a:latin typeface="Source Sans Pro"/>
              </a:rPr>
              <a:t>&lt;header&gt;</a:t>
            </a:r>
            <a:endParaRPr b="0" lang="en-US" sz="1400" spc="-1" strike="noStrike">
              <a:solidFill>
                <a:srgbClr val="dbf5f9"/>
              </a:solidFill>
              <a:latin typeface="Source Sans Pro"/>
            </a:endParaRPr>
          </a:p>
        </p:txBody>
      </p:sp>
      <p:sp>
        <p:nvSpPr>
          <p:cNvPr id="166" name="PlaceHolder 3"/>
          <p:cNvSpPr>
            <a:spLocks noGrp="1"/>
          </p:cNvSpPr>
          <p:nvPr>
            <p:ph type="dt"/>
          </p:nvPr>
        </p:nvSpPr>
        <p:spPr>
          <a:xfrm>
            <a:off x="4231440" y="360000"/>
            <a:ext cx="2968200" cy="498240"/>
          </a:xfrm>
          <a:prstGeom prst="rect">
            <a:avLst/>
          </a:prstGeom>
        </p:spPr>
        <p:txBody>
          <a:bodyPr lIns="0" rIns="0" tIns="0" bIns="0"/>
          <a:p>
            <a:pPr algn="r"/>
            <a:r>
              <a:rPr b="0" lang="en-US" sz="1400" spc="-1" strike="noStrike">
                <a:solidFill>
                  <a:srgbClr val="dbf5f9"/>
                </a:solidFill>
                <a:latin typeface="Source Sans Pro"/>
              </a:rPr>
              <a:t>&lt;date/time&gt;</a:t>
            </a:r>
            <a:endParaRPr b="0" lang="en-US" sz="1400" spc="-1" strike="noStrike">
              <a:solidFill>
                <a:srgbClr val="dbf5f9"/>
              </a:solidFill>
              <a:latin typeface="Source Sans Pro"/>
            </a:endParaRPr>
          </a:p>
        </p:txBody>
      </p:sp>
      <p:sp>
        <p:nvSpPr>
          <p:cNvPr id="167" name="PlaceHolder 4"/>
          <p:cNvSpPr>
            <a:spLocks noGrp="1"/>
          </p:cNvSpPr>
          <p:nvPr>
            <p:ph type="ftr"/>
          </p:nvPr>
        </p:nvSpPr>
        <p:spPr>
          <a:xfrm>
            <a:off x="360000" y="9833400"/>
            <a:ext cx="2968200" cy="498240"/>
          </a:xfrm>
          <a:prstGeom prst="rect">
            <a:avLst/>
          </a:prstGeom>
        </p:spPr>
        <p:txBody>
          <a:bodyPr lIns="0" rIns="0" tIns="0" bIns="0" anchor="b"/>
          <a:p>
            <a:r>
              <a:rPr b="0" lang="en-US" sz="1400" spc="-1" strike="noStrike">
                <a:solidFill>
                  <a:srgbClr val="dbf5f9"/>
                </a:solidFill>
                <a:latin typeface="Source Sans Pro"/>
              </a:rPr>
              <a:t>&lt;footer&gt;</a:t>
            </a:r>
            <a:endParaRPr b="0" lang="en-US" sz="1400" spc="-1" strike="noStrike">
              <a:solidFill>
                <a:srgbClr val="dbf5f9"/>
              </a:solidFill>
              <a:latin typeface="Source Sans Pro"/>
            </a:endParaRPr>
          </a:p>
        </p:txBody>
      </p:sp>
      <p:sp>
        <p:nvSpPr>
          <p:cNvPr id="168" name="PlaceHolder 5"/>
          <p:cNvSpPr>
            <a:spLocks noGrp="1"/>
          </p:cNvSpPr>
          <p:nvPr>
            <p:ph type="sldNum"/>
          </p:nvPr>
        </p:nvSpPr>
        <p:spPr>
          <a:xfrm>
            <a:off x="4231440" y="9833400"/>
            <a:ext cx="2968200" cy="498240"/>
          </a:xfrm>
          <a:prstGeom prst="rect">
            <a:avLst/>
          </a:prstGeom>
        </p:spPr>
        <p:txBody>
          <a:bodyPr lIns="0" rIns="0" tIns="0" bIns="0" anchor="b"/>
          <a:p>
            <a:pPr algn="r"/>
            <a:fld id="{B01FF60A-B88E-4345-969F-CBD05683684F}" type="slidenum">
              <a:rPr b="0" lang="en-US" sz="1400" spc="-1" strike="noStrike">
                <a:solidFill>
                  <a:srgbClr val="dbf5f9"/>
                </a:solidFill>
                <a:latin typeface="Source Sans Pro"/>
              </a:rPr>
              <a:t>&lt;number&gt;</a:t>
            </a:fld>
            <a:endParaRPr b="0" lang="en-US" sz="1400" spc="-1" strike="noStrike">
              <a:solidFill>
                <a:srgbClr val="dbf5f9"/>
              </a:solidFill>
              <a:latin typeface="Source Sans Pro"/>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body"/>
          </p:nvPr>
        </p:nvSpPr>
        <p:spPr>
          <a:xfrm>
            <a:off x="374760" y="5480640"/>
            <a:ext cx="6825240" cy="4851360"/>
          </a:xfrm>
          <a:prstGeom prst="rect">
            <a:avLst/>
          </a:prstGeom>
        </p:spPr>
        <p:txBody>
          <a:bodyPr lIns="0" rIns="0" tIns="0" bIns="0"/>
          <a:p>
            <a:r>
              <a:rPr b="0" i="1" lang="en-US" sz="1800" spc="-1" strike="noStrike">
                <a:latin typeface="Open Sans"/>
              </a:rPr>
              <a:t>“</a:t>
            </a:r>
            <a:r>
              <a:rPr b="0" i="1" lang="en-US" sz="1800" spc="-1" strike="noStrike">
                <a:latin typeface="Open Sans"/>
              </a:rPr>
              <a:t>La ingeniería de eq de fases comprende la aplicación del conocimiento fenomenológico del comportamiento de sistemas homogéneos y multifásicos, y su predicción mediante herramientas termodinámicas, con la finalidad de contribuir al desarrollo de procesos químicos. El diseño del equilibrio de fases es un nexo entre los requerimiento de un dado proceso y las actividades académicas de medición y modelado de datos experimentales.</a:t>
            </a:r>
            <a:endParaRPr b="0" lang="en-US" sz="1800" spc="-1" strike="noStrike">
              <a:latin typeface="Open Sans"/>
            </a:endParaRPr>
          </a:p>
          <a:p>
            <a:r>
              <a:rPr b="0" i="1" lang="en-US" sz="1800" spc="-1" strike="noStrike">
                <a:latin typeface="Open Sans"/>
              </a:rPr>
              <a:t>[…] Esta disponibilidad (de simuladores computacionales) hace necesario estudiarla, con la finalidad de alcanzar un uso más fehaciente y efectivo de éstos, a través del desarrollo de criterios generales que faciliten la comprensión del potencial y limitaciones del proceso químico.”</a:t>
            </a:r>
            <a:endParaRPr b="0" lang="en-US" sz="1800" spc="-1" strike="noStrike">
              <a:latin typeface="Open Sans"/>
            </a:endParaRPr>
          </a:p>
          <a:p>
            <a:r>
              <a:rPr b="0" lang="en-US" sz="1800" spc="-1" strike="noStrike">
                <a:latin typeface="Open Sans"/>
              </a:rPr>
              <a:t>Pereda, tesis doctoral, PLAPIQUI/UNS </a:t>
            </a:r>
            <a:r>
              <a:rPr b="1" lang="en-US" sz="1800" spc="-1" strike="noStrike">
                <a:latin typeface="Open Sans"/>
              </a:rPr>
              <a:t>2003</a:t>
            </a:r>
            <a:r>
              <a:rPr b="0" lang="en-US" sz="1800" spc="-1" strike="noStrike">
                <a:latin typeface="Open Sans"/>
              </a:rPr>
              <a:t>, pp 4.1.</a:t>
            </a:r>
            <a:endParaRPr b="0" lang="en-US" sz="1800" spc="-1" strike="noStrike">
              <a:latin typeface="Open Sans"/>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body"/>
          </p:nvPr>
        </p:nvSpPr>
        <p:spPr>
          <a:xfrm>
            <a:off x="1044000" y="5096520"/>
            <a:ext cx="5471640" cy="4487040"/>
          </a:xfrm>
          <a:prstGeom prst="rect">
            <a:avLst/>
          </a:prstGeom>
        </p:spPr>
        <p:txBody>
          <a:bodyPr lIns="0" rIns="0" tIns="0" bIns="0"/>
          <a:p>
            <a:r>
              <a:rPr b="0" lang="en-US" sz="2400" spc="-1" strike="noStrike">
                <a:solidFill>
                  <a:srgbClr val="353535"/>
                </a:solidFill>
                <a:latin typeface="AppleSystemUIFont"/>
                <a:ea typeface="AppleSystemUIFont"/>
              </a:rPr>
              <a:t>Ability concerns contact</a:t>
            </a:r>
            <a:endParaRPr b="0" lang="en-US" sz="2400" spc="-1" strike="noStrike">
              <a:latin typeface="Open Sans"/>
            </a:endParaRPr>
          </a:p>
          <a:p>
            <a:r>
              <a:rPr b="0" lang="en-US" sz="2400" spc="-1" strike="noStrike">
                <a:solidFill>
                  <a:srgbClr val="353535"/>
                </a:solidFill>
                <a:latin typeface="AppleSystemUIFont"/>
                <a:ea typeface="AppleSystemUIFont"/>
              </a:rPr>
              <a:t>Assisting with needs</a:t>
            </a:r>
            <a:endParaRPr b="0" lang="en-US" sz="2400" spc="-1" strike="noStrike">
              <a:latin typeface="Open Sans"/>
            </a:endParaRPr>
          </a:p>
          <a:p>
            <a:r>
              <a:rPr b="0" lang="en-US" sz="2400" spc="-1" strike="noStrike">
                <a:solidFill>
                  <a:srgbClr val="353535"/>
                </a:solidFill>
                <a:latin typeface="AppleSystemUIFont"/>
                <a:ea typeface="AppleSystemUIFont"/>
              </a:rPr>
              <a:t>Breaks</a:t>
            </a:r>
            <a:endParaRPr b="0" lang="en-US" sz="2400" spc="-1" strike="noStrike">
              <a:latin typeface="Open Sans"/>
            </a:endParaRPr>
          </a:p>
          <a:p>
            <a:r>
              <a:rPr b="0" lang="en-US" sz="2400" spc="-1" strike="noStrike">
                <a:solidFill>
                  <a:srgbClr val="353535"/>
                </a:solidFill>
                <a:latin typeface="AppleSystemUIFont"/>
                <a:ea typeface="AppleSystemUIFont"/>
              </a:rPr>
              <a:t>“</a:t>
            </a:r>
            <a:r>
              <a:rPr b="0" lang="en-US" sz="2400" spc="-1" strike="noStrike">
                <a:solidFill>
                  <a:srgbClr val="353535"/>
                </a:solidFill>
                <a:latin typeface="AppleSystemUIFont"/>
                <a:ea typeface="AppleSystemUIFont"/>
              </a:rPr>
              <a:t>Can everyone see [me/ the board/ the screen/ the main point of focus]?”</a:t>
            </a:r>
            <a:endParaRPr b="0" lang="en-US" sz="2400" spc="-1" strike="noStrike">
              <a:latin typeface="Open Sans"/>
            </a:endParaRPr>
          </a:p>
          <a:p>
            <a:r>
              <a:rPr b="0" lang="en-US" sz="2400" spc="-1" strike="noStrike">
                <a:solidFill>
                  <a:srgbClr val="353535"/>
                </a:solidFill>
                <a:latin typeface="AppleSystemUIFont"/>
                <a:ea typeface="AppleSystemUIFont"/>
              </a:rPr>
              <a:t>“</a:t>
            </a:r>
            <a:r>
              <a:rPr b="0" lang="en-US" sz="2400" spc="-1" strike="noStrike">
                <a:solidFill>
                  <a:srgbClr val="353535"/>
                </a:solidFill>
                <a:latin typeface="AppleSystemUIFont"/>
                <a:ea typeface="AppleSystemUIFont"/>
              </a:rPr>
              <a:t>Can everyone hear me at this volume? Am I speaking at a good pace?”</a:t>
            </a:r>
            <a:endParaRPr b="0" lang="en-US" sz="2400" spc="-1" strike="noStrike">
              <a:latin typeface="Open Sans"/>
            </a:endParaRPr>
          </a:p>
          <a:p>
            <a:r>
              <a:rPr b="0" lang="en-US" sz="2400" spc="-1" strike="noStrike">
                <a:solidFill>
                  <a:srgbClr val="353535"/>
                </a:solidFill>
                <a:latin typeface="AppleSystemUIFont"/>
                <a:ea typeface="AppleSystemUIFont"/>
              </a:rPr>
              <a:t>New words/phrases</a:t>
            </a:r>
            <a:endParaRPr b="0" lang="en-US" sz="2400" spc="-1" strike="noStrike">
              <a:latin typeface="Open Sans"/>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27" name="PlaceHolder 2"/>
          <p:cNvSpPr>
            <a:spLocks noGrp="1"/>
          </p:cNvSpPr>
          <p:nvPr>
            <p:ph type="body"/>
          </p:nvPr>
        </p:nvSpPr>
        <p:spPr>
          <a:xfrm>
            <a:off x="599040" y="1828800"/>
            <a:ext cx="10830960" cy="2573280"/>
          </a:xfrm>
          <a:prstGeom prst="rect">
            <a:avLst/>
          </a:prstGeom>
        </p:spPr>
        <p:txBody>
          <a:bodyPr lIns="0" rIns="0" tIns="0" bIns="0">
            <a:normAutofit/>
          </a:bodyPr>
          <a:p>
            <a:endParaRPr b="0" lang="en-US" sz="3200" spc="-1" strike="noStrike">
              <a:latin typeface="Source Sans Pro"/>
            </a:endParaRPr>
          </a:p>
        </p:txBody>
      </p:sp>
      <p:sp>
        <p:nvSpPr>
          <p:cNvPr id="28" name="PlaceHolder 3"/>
          <p:cNvSpPr>
            <a:spLocks noGrp="1"/>
          </p:cNvSpPr>
          <p:nvPr>
            <p:ph type="body"/>
          </p:nvPr>
        </p:nvSpPr>
        <p:spPr>
          <a:xfrm>
            <a:off x="599040" y="4646880"/>
            <a:ext cx="108309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30" name="PlaceHolder 2"/>
          <p:cNvSpPr>
            <a:spLocks noGrp="1"/>
          </p:cNvSpPr>
          <p:nvPr>
            <p:ph type="body"/>
          </p:nvPr>
        </p:nvSpPr>
        <p:spPr>
          <a:xfrm>
            <a:off x="599040" y="1828800"/>
            <a:ext cx="5285160" cy="2573280"/>
          </a:xfrm>
          <a:prstGeom prst="rect">
            <a:avLst/>
          </a:prstGeom>
        </p:spPr>
        <p:txBody>
          <a:bodyPr lIns="0" rIns="0" tIns="0" bIns="0">
            <a:normAutofit/>
          </a:bodyPr>
          <a:p>
            <a:endParaRPr b="0" lang="en-US" sz="3200" spc="-1" strike="noStrike">
              <a:latin typeface="Source Sans Pro"/>
            </a:endParaRPr>
          </a:p>
        </p:txBody>
      </p:sp>
      <p:sp>
        <p:nvSpPr>
          <p:cNvPr id="31" name="PlaceHolder 3"/>
          <p:cNvSpPr>
            <a:spLocks noGrp="1"/>
          </p:cNvSpPr>
          <p:nvPr>
            <p:ph type="body"/>
          </p:nvPr>
        </p:nvSpPr>
        <p:spPr>
          <a:xfrm>
            <a:off x="6148800" y="1828800"/>
            <a:ext cx="5285160" cy="2573280"/>
          </a:xfrm>
          <a:prstGeom prst="rect">
            <a:avLst/>
          </a:prstGeom>
        </p:spPr>
        <p:txBody>
          <a:bodyPr lIns="0" rIns="0" tIns="0" bIns="0">
            <a:normAutofit/>
          </a:bodyPr>
          <a:p>
            <a:endParaRPr b="0" lang="en-US" sz="3200" spc="-1" strike="noStrike">
              <a:latin typeface="Source Sans Pro"/>
            </a:endParaRPr>
          </a:p>
        </p:txBody>
      </p:sp>
      <p:sp>
        <p:nvSpPr>
          <p:cNvPr id="32" name="PlaceHolder 4"/>
          <p:cNvSpPr>
            <a:spLocks noGrp="1"/>
          </p:cNvSpPr>
          <p:nvPr>
            <p:ph type="body"/>
          </p:nvPr>
        </p:nvSpPr>
        <p:spPr>
          <a:xfrm>
            <a:off x="6148800" y="4646880"/>
            <a:ext cx="5285160" cy="2573280"/>
          </a:xfrm>
          <a:prstGeom prst="rect">
            <a:avLst/>
          </a:prstGeom>
        </p:spPr>
        <p:txBody>
          <a:bodyPr lIns="0" rIns="0" tIns="0" bIns="0">
            <a:normAutofit/>
          </a:bodyPr>
          <a:p>
            <a:endParaRPr b="0" lang="en-US" sz="3200" spc="-1" strike="noStrike">
              <a:latin typeface="Source Sans Pro"/>
            </a:endParaRPr>
          </a:p>
        </p:txBody>
      </p:sp>
      <p:sp>
        <p:nvSpPr>
          <p:cNvPr id="33" name="PlaceHolder 5"/>
          <p:cNvSpPr>
            <a:spLocks noGrp="1"/>
          </p:cNvSpPr>
          <p:nvPr>
            <p:ph type="body"/>
          </p:nvPr>
        </p:nvSpPr>
        <p:spPr>
          <a:xfrm>
            <a:off x="599040" y="4646880"/>
            <a:ext cx="52851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35" name="PlaceHolder 2"/>
          <p:cNvSpPr>
            <a:spLocks noGrp="1"/>
          </p:cNvSpPr>
          <p:nvPr>
            <p:ph type="body"/>
          </p:nvPr>
        </p:nvSpPr>
        <p:spPr>
          <a:xfrm>
            <a:off x="599040" y="1828800"/>
            <a:ext cx="3487320" cy="2573280"/>
          </a:xfrm>
          <a:prstGeom prst="rect">
            <a:avLst/>
          </a:prstGeom>
        </p:spPr>
        <p:txBody>
          <a:bodyPr lIns="0" rIns="0" tIns="0" bIns="0">
            <a:normAutofit/>
          </a:bodyPr>
          <a:p>
            <a:endParaRPr b="0" lang="en-US" sz="3200" spc="-1" strike="noStrike">
              <a:latin typeface="Source Sans Pro"/>
            </a:endParaRPr>
          </a:p>
        </p:txBody>
      </p:sp>
      <p:sp>
        <p:nvSpPr>
          <p:cNvPr id="36" name="PlaceHolder 3"/>
          <p:cNvSpPr>
            <a:spLocks noGrp="1"/>
          </p:cNvSpPr>
          <p:nvPr>
            <p:ph type="body"/>
          </p:nvPr>
        </p:nvSpPr>
        <p:spPr>
          <a:xfrm>
            <a:off x="4260960" y="1828800"/>
            <a:ext cx="3487320" cy="2573280"/>
          </a:xfrm>
          <a:prstGeom prst="rect">
            <a:avLst/>
          </a:prstGeom>
        </p:spPr>
        <p:txBody>
          <a:bodyPr lIns="0" rIns="0" tIns="0" bIns="0">
            <a:normAutofit/>
          </a:bodyPr>
          <a:p>
            <a:endParaRPr b="0" lang="en-US" sz="3200" spc="-1" strike="noStrike">
              <a:latin typeface="Source Sans Pro"/>
            </a:endParaRPr>
          </a:p>
        </p:txBody>
      </p:sp>
      <p:sp>
        <p:nvSpPr>
          <p:cNvPr id="37" name="PlaceHolder 4"/>
          <p:cNvSpPr>
            <a:spLocks noGrp="1"/>
          </p:cNvSpPr>
          <p:nvPr>
            <p:ph type="body"/>
          </p:nvPr>
        </p:nvSpPr>
        <p:spPr>
          <a:xfrm>
            <a:off x="7923240" y="1828800"/>
            <a:ext cx="3487320" cy="2573280"/>
          </a:xfrm>
          <a:prstGeom prst="rect">
            <a:avLst/>
          </a:prstGeom>
        </p:spPr>
        <p:txBody>
          <a:bodyPr lIns="0" rIns="0" tIns="0" bIns="0">
            <a:normAutofit/>
          </a:bodyPr>
          <a:p>
            <a:endParaRPr b="0" lang="en-US" sz="3200" spc="-1" strike="noStrike">
              <a:latin typeface="Source Sans Pro"/>
            </a:endParaRPr>
          </a:p>
        </p:txBody>
      </p:sp>
      <p:sp>
        <p:nvSpPr>
          <p:cNvPr id="38" name="PlaceHolder 5"/>
          <p:cNvSpPr>
            <a:spLocks noGrp="1"/>
          </p:cNvSpPr>
          <p:nvPr>
            <p:ph type="body"/>
          </p:nvPr>
        </p:nvSpPr>
        <p:spPr>
          <a:xfrm>
            <a:off x="7923240" y="4646880"/>
            <a:ext cx="3487320" cy="2573280"/>
          </a:xfrm>
          <a:prstGeom prst="rect">
            <a:avLst/>
          </a:prstGeom>
        </p:spPr>
        <p:txBody>
          <a:bodyPr lIns="0" rIns="0" tIns="0" bIns="0">
            <a:normAutofit/>
          </a:bodyPr>
          <a:p>
            <a:endParaRPr b="0" lang="en-US" sz="3200" spc="-1" strike="noStrike">
              <a:latin typeface="Source Sans Pro"/>
            </a:endParaRPr>
          </a:p>
        </p:txBody>
      </p:sp>
      <p:sp>
        <p:nvSpPr>
          <p:cNvPr id="39" name="PlaceHolder 6"/>
          <p:cNvSpPr>
            <a:spLocks noGrp="1"/>
          </p:cNvSpPr>
          <p:nvPr>
            <p:ph type="body"/>
          </p:nvPr>
        </p:nvSpPr>
        <p:spPr>
          <a:xfrm>
            <a:off x="4260960" y="4646880"/>
            <a:ext cx="3487320" cy="2573280"/>
          </a:xfrm>
          <a:prstGeom prst="rect">
            <a:avLst/>
          </a:prstGeom>
        </p:spPr>
        <p:txBody>
          <a:bodyPr lIns="0" rIns="0" tIns="0" bIns="0">
            <a:normAutofit/>
          </a:bodyPr>
          <a:p>
            <a:endParaRPr b="0" lang="en-US" sz="3200" spc="-1" strike="noStrike">
              <a:latin typeface="Source Sans Pro"/>
            </a:endParaRPr>
          </a:p>
        </p:txBody>
      </p:sp>
      <p:sp>
        <p:nvSpPr>
          <p:cNvPr id="40" name="PlaceHolder 7"/>
          <p:cNvSpPr>
            <a:spLocks noGrp="1"/>
          </p:cNvSpPr>
          <p:nvPr>
            <p:ph type="body"/>
          </p:nvPr>
        </p:nvSpPr>
        <p:spPr>
          <a:xfrm>
            <a:off x="599040" y="4646880"/>
            <a:ext cx="348732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47" name="PlaceHolder 2"/>
          <p:cNvSpPr>
            <a:spLocks noGrp="1"/>
          </p:cNvSpPr>
          <p:nvPr>
            <p:ph type="subTitle"/>
          </p:nvPr>
        </p:nvSpPr>
        <p:spPr>
          <a:xfrm>
            <a:off x="599040" y="1828800"/>
            <a:ext cx="10830960" cy="5394960"/>
          </a:xfrm>
          <a:prstGeom prst="rect">
            <a:avLst/>
          </a:prstGeom>
        </p:spPr>
        <p:txBody>
          <a:bodyPr lIns="0" rIns="0" tIns="0" bIns="0" anchor="ctr"/>
          <a:p>
            <a:pPr algn="ctr"/>
            <a:endParaRPr b="1" lang="en-US" sz="4000" spc="-1" strike="noStrike">
              <a:solidFill>
                <a:srgbClr val="04617b"/>
              </a:solidFill>
              <a:latin typeface="Source Sans Pro Black"/>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49" name="PlaceHolder 2"/>
          <p:cNvSpPr>
            <a:spLocks noGrp="1"/>
          </p:cNvSpPr>
          <p:nvPr>
            <p:ph type="body"/>
          </p:nvPr>
        </p:nvSpPr>
        <p:spPr>
          <a:xfrm>
            <a:off x="599040" y="1828800"/>
            <a:ext cx="10830960" cy="539496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51" name="PlaceHolder 2"/>
          <p:cNvSpPr>
            <a:spLocks noGrp="1"/>
          </p:cNvSpPr>
          <p:nvPr>
            <p:ph type="body"/>
          </p:nvPr>
        </p:nvSpPr>
        <p:spPr>
          <a:xfrm>
            <a:off x="599040" y="1828800"/>
            <a:ext cx="5285160" cy="5394960"/>
          </a:xfrm>
          <a:prstGeom prst="rect">
            <a:avLst/>
          </a:prstGeom>
        </p:spPr>
        <p:txBody>
          <a:bodyPr lIns="0" rIns="0" tIns="0" bIns="0">
            <a:normAutofit/>
          </a:bodyPr>
          <a:p>
            <a:endParaRPr b="0" lang="en-US" sz="3200" spc="-1" strike="noStrike">
              <a:latin typeface="Source Sans Pro"/>
            </a:endParaRPr>
          </a:p>
        </p:txBody>
      </p:sp>
      <p:sp>
        <p:nvSpPr>
          <p:cNvPr id="52" name="PlaceHolder 3"/>
          <p:cNvSpPr>
            <a:spLocks noGrp="1"/>
          </p:cNvSpPr>
          <p:nvPr>
            <p:ph type="body"/>
          </p:nvPr>
        </p:nvSpPr>
        <p:spPr>
          <a:xfrm>
            <a:off x="6148800" y="1828800"/>
            <a:ext cx="5285160" cy="539496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99040" y="301320"/>
            <a:ext cx="10798560" cy="5851800"/>
          </a:xfrm>
          <a:prstGeom prst="rect">
            <a:avLst/>
          </a:prstGeom>
        </p:spPr>
        <p:txBody>
          <a:bodyPr lIns="0" rIns="0" tIns="0" bIns="0" anchor="ctr"/>
          <a:p>
            <a:pPr algn="ctr"/>
            <a:endParaRPr b="1" lang="en-US" sz="4000" spc="-1" strike="noStrike">
              <a:solidFill>
                <a:srgbClr val="04617b"/>
              </a:solidFill>
              <a:latin typeface="Source Sans Pro Black"/>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56" name="PlaceHolder 2"/>
          <p:cNvSpPr>
            <a:spLocks noGrp="1"/>
          </p:cNvSpPr>
          <p:nvPr>
            <p:ph type="body"/>
          </p:nvPr>
        </p:nvSpPr>
        <p:spPr>
          <a:xfrm>
            <a:off x="599040" y="1828800"/>
            <a:ext cx="5285160" cy="2573280"/>
          </a:xfrm>
          <a:prstGeom prst="rect">
            <a:avLst/>
          </a:prstGeom>
        </p:spPr>
        <p:txBody>
          <a:bodyPr lIns="0" rIns="0" tIns="0" bIns="0">
            <a:normAutofit/>
          </a:bodyPr>
          <a:p>
            <a:endParaRPr b="0" lang="en-US" sz="3200" spc="-1" strike="noStrike">
              <a:latin typeface="Source Sans Pro"/>
            </a:endParaRPr>
          </a:p>
        </p:txBody>
      </p:sp>
      <p:sp>
        <p:nvSpPr>
          <p:cNvPr id="57" name="PlaceHolder 3"/>
          <p:cNvSpPr>
            <a:spLocks noGrp="1"/>
          </p:cNvSpPr>
          <p:nvPr>
            <p:ph type="body"/>
          </p:nvPr>
        </p:nvSpPr>
        <p:spPr>
          <a:xfrm>
            <a:off x="599040" y="4646880"/>
            <a:ext cx="5285160" cy="2573280"/>
          </a:xfrm>
          <a:prstGeom prst="rect">
            <a:avLst/>
          </a:prstGeom>
        </p:spPr>
        <p:txBody>
          <a:bodyPr lIns="0" rIns="0" tIns="0" bIns="0">
            <a:normAutofit/>
          </a:bodyPr>
          <a:p>
            <a:endParaRPr b="0" lang="en-US" sz="3200" spc="-1" strike="noStrike">
              <a:latin typeface="Source Sans Pro"/>
            </a:endParaRPr>
          </a:p>
        </p:txBody>
      </p:sp>
      <p:sp>
        <p:nvSpPr>
          <p:cNvPr id="58" name="PlaceHolder 4"/>
          <p:cNvSpPr>
            <a:spLocks noGrp="1"/>
          </p:cNvSpPr>
          <p:nvPr>
            <p:ph type="body"/>
          </p:nvPr>
        </p:nvSpPr>
        <p:spPr>
          <a:xfrm>
            <a:off x="6148800" y="1828800"/>
            <a:ext cx="5285160" cy="539496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6" name="PlaceHolder 2"/>
          <p:cNvSpPr>
            <a:spLocks noGrp="1"/>
          </p:cNvSpPr>
          <p:nvPr>
            <p:ph type="subTitle"/>
          </p:nvPr>
        </p:nvSpPr>
        <p:spPr>
          <a:xfrm>
            <a:off x="599040" y="1828800"/>
            <a:ext cx="10830960" cy="5394960"/>
          </a:xfrm>
          <a:prstGeom prst="rect">
            <a:avLst/>
          </a:prstGeom>
        </p:spPr>
        <p:txBody>
          <a:bodyPr lIns="0" rIns="0" tIns="0" bIns="0" anchor="ctr"/>
          <a:p>
            <a:pPr algn="ctr"/>
            <a:endParaRPr b="1" lang="en-US" sz="4000" spc="-1" strike="noStrike">
              <a:solidFill>
                <a:srgbClr val="04617b"/>
              </a:solidFill>
              <a:latin typeface="Source Sans Pro Black"/>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60" name="PlaceHolder 2"/>
          <p:cNvSpPr>
            <a:spLocks noGrp="1"/>
          </p:cNvSpPr>
          <p:nvPr>
            <p:ph type="body"/>
          </p:nvPr>
        </p:nvSpPr>
        <p:spPr>
          <a:xfrm>
            <a:off x="599040" y="1828800"/>
            <a:ext cx="5285160" cy="5394960"/>
          </a:xfrm>
          <a:prstGeom prst="rect">
            <a:avLst/>
          </a:prstGeom>
        </p:spPr>
        <p:txBody>
          <a:bodyPr lIns="0" rIns="0" tIns="0" bIns="0">
            <a:normAutofit/>
          </a:bodyPr>
          <a:p>
            <a:endParaRPr b="0" lang="en-US" sz="3200" spc="-1" strike="noStrike">
              <a:latin typeface="Source Sans Pro"/>
            </a:endParaRPr>
          </a:p>
        </p:txBody>
      </p:sp>
      <p:sp>
        <p:nvSpPr>
          <p:cNvPr id="61" name="PlaceHolder 3"/>
          <p:cNvSpPr>
            <a:spLocks noGrp="1"/>
          </p:cNvSpPr>
          <p:nvPr>
            <p:ph type="body"/>
          </p:nvPr>
        </p:nvSpPr>
        <p:spPr>
          <a:xfrm>
            <a:off x="6148800" y="1828800"/>
            <a:ext cx="5285160" cy="2573280"/>
          </a:xfrm>
          <a:prstGeom prst="rect">
            <a:avLst/>
          </a:prstGeom>
        </p:spPr>
        <p:txBody>
          <a:bodyPr lIns="0" rIns="0" tIns="0" bIns="0">
            <a:normAutofit/>
          </a:bodyPr>
          <a:p>
            <a:endParaRPr b="0" lang="en-US" sz="3200" spc="-1" strike="noStrike">
              <a:latin typeface="Source Sans Pro"/>
            </a:endParaRPr>
          </a:p>
        </p:txBody>
      </p:sp>
      <p:sp>
        <p:nvSpPr>
          <p:cNvPr id="62" name="PlaceHolder 4"/>
          <p:cNvSpPr>
            <a:spLocks noGrp="1"/>
          </p:cNvSpPr>
          <p:nvPr>
            <p:ph type="body"/>
          </p:nvPr>
        </p:nvSpPr>
        <p:spPr>
          <a:xfrm>
            <a:off x="6148800" y="4646880"/>
            <a:ext cx="52851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64" name="PlaceHolder 2"/>
          <p:cNvSpPr>
            <a:spLocks noGrp="1"/>
          </p:cNvSpPr>
          <p:nvPr>
            <p:ph type="body"/>
          </p:nvPr>
        </p:nvSpPr>
        <p:spPr>
          <a:xfrm>
            <a:off x="599040" y="1828800"/>
            <a:ext cx="5285160" cy="2573280"/>
          </a:xfrm>
          <a:prstGeom prst="rect">
            <a:avLst/>
          </a:prstGeom>
        </p:spPr>
        <p:txBody>
          <a:bodyPr lIns="0" rIns="0" tIns="0" bIns="0">
            <a:normAutofit/>
          </a:bodyPr>
          <a:p>
            <a:endParaRPr b="0" lang="en-US" sz="3200" spc="-1" strike="noStrike">
              <a:latin typeface="Source Sans Pro"/>
            </a:endParaRPr>
          </a:p>
        </p:txBody>
      </p:sp>
      <p:sp>
        <p:nvSpPr>
          <p:cNvPr id="65" name="PlaceHolder 3"/>
          <p:cNvSpPr>
            <a:spLocks noGrp="1"/>
          </p:cNvSpPr>
          <p:nvPr>
            <p:ph type="body"/>
          </p:nvPr>
        </p:nvSpPr>
        <p:spPr>
          <a:xfrm>
            <a:off x="6148800" y="1828800"/>
            <a:ext cx="5285160" cy="2573280"/>
          </a:xfrm>
          <a:prstGeom prst="rect">
            <a:avLst/>
          </a:prstGeom>
        </p:spPr>
        <p:txBody>
          <a:bodyPr lIns="0" rIns="0" tIns="0" bIns="0">
            <a:normAutofit/>
          </a:bodyPr>
          <a:p>
            <a:endParaRPr b="0" lang="en-US" sz="3200" spc="-1" strike="noStrike">
              <a:latin typeface="Source Sans Pro"/>
            </a:endParaRPr>
          </a:p>
        </p:txBody>
      </p:sp>
      <p:sp>
        <p:nvSpPr>
          <p:cNvPr id="66" name="PlaceHolder 4"/>
          <p:cNvSpPr>
            <a:spLocks noGrp="1"/>
          </p:cNvSpPr>
          <p:nvPr>
            <p:ph type="body"/>
          </p:nvPr>
        </p:nvSpPr>
        <p:spPr>
          <a:xfrm>
            <a:off x="599040" y="4646880"/>
            <a:ext cx="108309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68" name="PlaceHolder 2"/>
          <p:cNvSpPr>
            <a:spLocks noGrp="1"/>
          </p:cNvSpPr>
          <p:nvPr>
            <p:ph type="body"/>
          </p:nvPr>
        </p:nvSpPr>
        <p:spPr>
          <a:xfrm>
            <a:off x="599040" y="1828800"/>
            <a:ext cx="10830960" cy="2573280"/>
          </a:xfrm>
          <a:prstGeom prst="rect">
            <a:avLst/>
          </a:prstGeom>
        </p:spPr>
        <p:txBody>
          <a:bodyPr lIns="0" rIns="0" tIns="0" bIns="0">
            <a:normAutofit/>
          </a:bodyPr>
          <a:p>
            <a:endParaRPr b="0" lang="en-US" sz="3200" spc="-1" strike="noStrike">
              <a:latin typeface="Source Sans Pro"/>
            </a:endParaRPr>
          </a:p>
        </p:txBody>
      </p:sp>
      <p:sp>
        <p:nvSpPr>
          <p:cNvPr id="69" name="PlaceHolder 3"/>
          <p:cNvSpPr>
            <a:spLocks noGrp="1"/>
          </p:cNvSpPr>
          <p:nvPr>
            <p:ph type="body"/>
          </p:nvPr>
        </p:nvSpPr>
        <p:spPr>
          <a:xfrm>
            <a:off x="599040" y="4646880"/>
            <a:ext cx="108309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71" name="PlaceHolder 2"/>
          <p:cNvSpPr>
            <a:spLocks noGrp="1"/>
          </p:cNvSpPr>
          <p:nvPr>
            <p:ph type="body"/>
          </p:nvPr>
        </p:nvSpPr>
        <p:spPr>
          <a:xfrm>
            <a:off x="599040" y="1828800"/>
            <a:ext cx="5285160" cy="2573280"/>
          </a:xfrm>
          <a:prstGeom prst="rect">
            <a:avLst/>
          </a:prstGeom>
        </p:spPr>
        <p:txBody>
          <a:bodyPr lIns="0" rIns="0" tIns="0" bIns="0">
            <a:normAutofit/>
          </a:bodyPr>
          <a:p>
            <a:endParaRPr b="0" lang="en-US" sz="3200" spc="-1" strike="noStrike">
              <a:latin typeface="Source Sans Pro"/>
            </a:endParaRPr>
          </a:p>
        </p:txBody>
      </p:sp>
      <p:sp>
        <p:nvSpPr>
          <p:cNvPr id="72" name="PlaceHolder 3"/>
          <p:cNvSpPr>
            <a:spLocks noGrp="1"/>
          </p:cNvSpPr>
          <p:nvPr>
            <p:ph type="body"/>
          </p:nvPr>
        </p:nvSpPr>
        <p:spPr>
          <a:xfrm>
            <a:off x="6148800" y="1828800"/>
            <a:ext cx="5285160" cy="2573280"/>
          </a:xfrm>
          <a:prstGeom prst="rect">
            <a:avLst/>
          </a:prstGeom>
        </p:spPr>
        <p:txBody>
          <a:bodyPr lIns="0" rIns="0" tIns="0" bIns="0">
            <a:normAutofit/>
          </a:bodyPr>
          <a:p>
            <a:endParaRPr b="0" lang="en-US" sz="3200" spc="-1" strike="noStrike">
              <a:latin typeface="Source Sans Pro"/>
            </a:endParaRPr>
          </a:p>
        </p:txBody>
      </p:sp>
      <p:sp>
        <p:nvSpPr>
          <p:cNvPr id="73" name="PlaceHolder 4"/>
          <p:cNvSpPr>
            <a:spLocks noGrp="1"/>
          </p:cNvSpPr>
          <p:nvPr>
            <p:ph type="body"/>
          </p:nvPr>
        </p:nvSpPr>
        <p:spPr>
          <a:xfrm>
            <a:off x="6148800" y="4646880"/>
            <a:ext cx="5285160" cy="2573280"/>
          </a:xfrm>
          <a:prstGeom prst="rect">
            <a:avLst/>
          </a:prstGeom>
        </p:spPr>
        <p:txBody>
          <a:bodyPr lIns="0" rIns="0" tIns="0" bIns="0">
            <a:normAutofit/>
          </a:bodyPr>
          <a:p>
            <a:endParaRPr b="0" lang="en-US" sz="3200" spc="-1" strike="noStrike">
              <a:latin typeface="Source Sans Pro"/>
            </a:endParaRPr>
          </a:p>
        </p:txBody>
      </p:sp>
      <p:sp>
        <p:nvSpPr>
          <p:cNvPr id="74" name="PlaceHolder 5"/>
          <p:cNvSpPr>
            <a:spLocks noGrp="1"/>
          </p:cNvSpPr>
          <p:nvPr>
            <p:ph type="body"/>
          </p:nvPr>
        </p:nvSpPr>
        <p:spPr>
          <a:xfrm>
            <a:off x="599040" y="4646880"/>
            <a:ext cx="52851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76" name="PlaceHolder 2"/>
          <p:cNvSpPr>
            <a:spLocks noGrp="1"/>
          </p:cNvSpPr>
          <p:nvPr>
            <p:ph type="body"/>
          </p:nvPr>
        </p:nvSpPr>
        <p:spPr>
          <a:xfrm>
            <a:off x="599040" y="1828800"/>
            <a:ext cx="3487320" cy="2573280"/>
          </a:xfrm>
          <a:prstGeom prst="rect">
            <a:avLst/>
          </a:prstGeom>
        </p:spPr>
        <p:txBody>
          <a:bodyPr lIns="0" rIns="0" tIns="0" bIns="0">
            <a:normAutofit/>
          </a:bodyPr>
          <a:p>
            <a:endParaRPr b="0" lang="en-US" sz="3200" spc="-1" strike="noStrike">
              <a:latin typeface="Source Sans Pro"/>
            </a:endParaRPr>
          </a:p>
        </p:txBody>
      </p:sp>
      <p:sp>
        <p:nvSpPr>
          <p:cNvPr id="77" name="PlaceHolder 3"/>
          <p:cNvSpPr>
            <a:spLocks noGrp="1"/>
          </p:cNvSpPr>
          <p:nvPr>
            <p:ph type="body"/>
          </p:nvPr>
        </p:nvSpPr>
        <p:spPr>
          <a:xfrm>
            <a:off x="4260960" y="1828800"/>
            <a:ext cx="3487320" cy="2573280"/>
          </a:xfrm>
          <a:prstGeom prst="rect">
            <a:avLst/>
          </a:prstGeom>
        </p:spPr>
        <p:txBody>
          <a:bodyPr lIns="0" rIns="0" tIns="0" bIns="0">
            <a:normAutofit/>
          </a:bodyPr>
          <a:p>
            <a:endParaRPr b="0" lang="en-US" sz="3200" spc="-1" strike="noStrike">
              <a:latin typeface="Source Sans Pro"/>
            </a:endParaRPr>
          </a:p>
        </p:txBody>
      </p:sp>
      <p:sp>
        <p:nvSpPr>
          <p:cNvPr id="78" name="PlaceHolder 4"/>
          <p:cNvSpPr>
            <a:spLocks noGrp="1"/>
          </p:cNvSpPr>
          <p:nvPr>
            <p:ph type="body"/>
          </p:nvPr>
        </p:nvSpPr>
        <p:spPr>
          <a:xfrm>
            <a:off x="7923240" y="1828800"/>
            <a:ext cx="3487320" cy="2573280"/>
          </a:xfrm>
          <a:prstGeom prst="rect">
            <a:avLst/>
          </a:prstGeom>
        </p:spPr>
        <p:txBody>
          <a:bodyPr lIns="0" rIns="0" tIns="0" bIns="0">
            <a:normAutofit/>
          </a:bodyPr>
          <a:p>
            <a:endParaRPr b="0" lang="en-US" sz="3200" spc="-1" strike="noStrike">
              <a:latin typeface="Source Sans Pro"/>
            </a:endParaRPr>
          </a:p>
        </p:txBody>
      </p:sp>
      <p:sp>
        <p:nvSpPr>
          <p:cNvPr id="79" name="PlaceHolder 5"/>
          <p:cNvSpPr>
            <a:spLocks noGrp="1"/>
          </p:cNvSpPr>
          <p:nvPr>
            <p:ph type="body"/>
          </p:nvPr>
        </p:nvSpPr>
        <p:spPr>
          <a:xfrm>
            <a:off x="7923240" y="4646880"/>
            <a:ext cx="3487320" cy="2573280"/>
          </a:xfrm>
          <a:prstGeom prst="rect">
            <a:avLst/>
          </a:prstGeom>
        </p:spPr>
        <p:txBody>
          <a:bodyPr lIns="0" rIns="0" tIns="0" bIns="0">
            <a:normAutofit/>
          </a:bodyPr>
          <a:p>
            <a:endParaRPr b="0" lang="en-US" sz="3200" spc="-1" strike="noStrike">
              <a:latin typeface="Source Sans Pro"/>
            </a:endParaRPr>
          </a:p>
        </p:txBody>
      </p:sp>
      <p:sp>
        <p:nvSpPr>
          <p:cNvPr id="80" name="PlaceHolder 6"/>
          <p:cNvSpPr>
            <a:spLocks noGrp="1"/>
          </p:cNvSpPr>
          <p:nvPr>
            <p:ph type="body"/>
          </p:nvPr>
        </p:nvSpPr>
        <p:spPr>
          <a:xfrm>
            <a:off x="4260960" y="4646880"/>
            <a:ext cx="3487320" cy="2573280"/>
          </a:xfrm>
          <a:prstGeom prst="rect">
            <a:avLst/>
          </a:prstGeom>
        </p:spPr>
        <p:txBody>
          <a:bodyPr lIns="0" rIns="0" tIns="0" bIns="0">
            <a:normAutofit/>
          </a:bodyPr>
          <a:p>
            <a:endParaRPr b="0" lang="en-US" sz="3200" spc="-1" strike="noStrike">
              <a:latin typeface="Source Sans Pro"/>
            </a:endParaRPr>
          </a:p>
        </p:txBody>
      </p:sp>
      <p:sp>
        <p:nvSpPr>
          <p:cNvPr id="81" name="PlaceHolder 7"/>
          <p:cNvSpPr>
            <a:spLocks noGrp="1"/>
          </p:cNvSpPr>
          <p:nvPr>
            <p:ph type="body"/>
          </p:nvPr>
        </p:nvSpPr>
        <p:spPr>
          <a:xfrm>
            <a:off x="599040" y="4646880"/>
            <a:ext cx="348732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88" name="PlaceHolder 2"/>
          <p:cNvSpPr>
            <a:spLocks noGrp="1"/>
          </p:cNvSpPr>
          <p:nvPr>
            <p:ph type="subTitle"/>
          </p:nvPr>
        </p:nvSpPr>
        <p:spPr>
          <a:xfrm>
            <a:off x="599040" y="1828800"/>
            <a:ext cx="10830960" cy="5394960"/>
          </a:xfrm>
          <a:prstGeom prst="rect">
            <a:avLst/>
          </a:prstGeom>
        </p:spPr>
        <p:txBody>
          <a:bodyPr lIns="0" rIns="0" tIns="0" bIns="0" anchor="ctr"/>
          <a:p>
            <a:pPr algn="ctr"/>
            <a:endParaRPr b="1" lang="en-US" sz="4000" spc="-1" strike="noStrike">
              <a:solidFill>
                <a:srgbClr val="04617b"/>
              </a:solidFill>
              <a:latin typeface="Source Sans Pro Black"/>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90" name="PlaceHolder 2"/>
          <p:cNvSpPr>
            <a:spLocks noGrp="1"/>
          </p:cNvSpPr>
          <p:nvPr>
            <p:ph type="body"/>
          </p:nvPr>
        </p:nvSpPr>
        <p:spPr>
          <a:xfrm>
            <a:off x="599040" y="1828800"/>
            <a:ext cx="10830960" cy="539496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92" name="PlaceHolder 2"/>
          <p:cNvSpPr>
            <a:spLocks noGrp="1"/>
          </p:cNvSpPr>
          <p:nvPr>
            <p:ph type="body"/>
          </p:nvPr>
        </p:nvSpPr>
        <p:spPr>
          <a:xfrm>
            <a:off x="599040" y="1828800"/>
            <a:ext cx="5285160" cy="5394960"/>
          </a:xfrm>
          <a:prstGeom prst="rect">
            <a:avLst/>
          </a:prstGeom>
        </p:spPr>
        <p:txBody>
          <a:bodyPr lIns="0" rIns="0" tIns="0" bIns="0">
            <a:normAutofit/>
          </a:bodyPr>
          <a:p>
            <a:endParaRPr b="0" lang="en-US" sz="3200" spc="-1" strike="noStrike">
              <a:latin typeface="Source Sans Pro"/>
            </a:endParaRPr>
          </a:p>
        </p:txBody>
      </p:sp>
      <p:sp>
        <p:nvSpPr>
          <p:cNvPr id="93" name="PlaceHolder 3"/>
          <p:cNvSpPr>
            <a:spLocks noGrp="1"/>
          </p:cNvSpPr>
          <p:nvPr>
            <p:ph type="body"/>
          </p:nvPr>
        </p:nvSpPr>
        <p:spPr>
          <a:xfrm>
            <a:off x="6148800" y="1828800"/>
            <a:ext cx="5285160" cy="539496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8" name="PlaceHolder 2"/>
          <p:cNvSpPr>
            <a:spLocks noGrp="1"/>
          </p:cNvSpPr>
          <p:nvPr>
            <p:ph type="body"/>
          </p:nvPr>
        </p:nvSpPr>
        <p:spPr>
          <a:xfrm>
            <a:off x="599040" y="1828800"/>
            <a:ext cx="10830960" cy="539496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599040" y="301320"/>
            <a:ext cx="10798560" cy="5851800"/>
          </a:xfrm>
          <a:prstGeom prst="rect">
            <a:avLst/>
          </a:prstGeom>
        </p:spPr>
        <p:txBody>
          <a:bodyPr lIns="0" rIns="0" tIns="0" bIns="0" anchor="ctr"/>
          <a:p>
            <a:pPr algn="ctr"/>
            <a:endParaRPr b="1" lang="en-US" sz="4000" spc="-1" strike="noStrike">
              <a:solidFill>
                <a:srgbClr val="04617b"/>
              </a:solidFill>
              <a:latin typeface="Source Sans Pro Black"/>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97" name="PlaceHolder 2"/>
          <p:cNvSpPr>
            <a:spLocks noGrp="1"/>
          </p:cNvSpPr>
          <p:nvPr>
            <p:ph type="body"/>
          </p:nvPr>
        </p:nvSpPr>
        <p:spPr>
          <a:xfrm>
            <a:off x="599040" y="1828800"/>
            <a:ext cx="5285160" cy="2573280"/>
          </a:xfrm>
          <a:prstGeom prst="rect">
            <a:avLst/>
          </a:prstGeom>
        </p:spPr>
        <p:txBody>
          <a:bodyPr lIns="0" rIns="0" tIns="0" bIns="0">
            <a:normAutofit/>
          </a:bodyPr>
          <a:p>
            <a:endParaRPr b="0" lang="en-US" sz="3200" spc="-1" strike="noStrike">
              <a:latin typeface="Source Sans Pro"/>
            </a:endParaRPr>
          </a:p>
        </p:txBody>
      </p:sp>
      <p:sp>
        <p:nvSpPr>
          <p:cNvPr id="98" name="PlaceHolder 3"/>
          <p:cNvSpPr>
            <a:spLocks noGrp="1"/>
          </p:cNvSpPr>
          <p:nvPr>
            <p:ph type="body"/>
          </p:nvPr>
        </p:nvSpPr>
        <p:spPr>
          <a:xfrm>
            <a:off x="599040" y="4646880"/>
            <a:ext cx="5285160" cy="2573280"/>
          </a:xfrm>
          <a:prstGeom prst="rect">
            <a:avLst/>
          </a:prstGeom>
        </p:spPr>
        <p:txBody>
          <a:bodyPr lIns="0" rIns="0" tIns="0" bIns="0">
            <a:normAutofit/>
          </a:bodyPr>
          <a:p>
            <a:endParaRPr b="0" lang="en-US" sz="3200" spc="-1" strike="noStrike">
              <a:latin typeface="Source Sans Pro"/>
            </a:endParaRPr>
          </a:p>
        </p:txBody>
      </p:sp>
      <p:sp>
        <p:nvSpPr>
          <p:cNvPr id="99" name="PlaceHolder 4"/>
          <p:cNvSpPr>
            <a:spLocks noGrp="1"/>
          </p:cNvSpPr>
          <p:nvPr>
            <p:ph type="body"/>
          </p:nvPr>
        </p:nvSpPr>
        <p:spPr>
          <a:xfrm>
            <a:off x="6148800" y="1828800"/>
            <a:ext cx="5285160" cy="539496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01" name="PlaceHolder 2"/>
          <p:cNvSpPr>
            <a:spLocks noGrp="1"/>
          </p:cNvSpPr>
          <p:nvPr>
            <p:ph type="body"/>
          </p:nvPr>
        </p:nvSpPr>
        <p:spPr>
          <a:xfrm>
            <a:off x="599040" y="1828800"/>
            <a:ext cx="5285160" cy="5394960"/>
          </a:xfrm>
          <a:prstGeom prst="rect">
            <a:avLst/>
          </a:prstGeom>
        </p:spPr>
        <p:txBody>
          <a:bodyPr lIns="0" rIns="0" tIns="0" bIns="0">
            <a:normAutofit/>
          </a:bodyPr>
          <a:p>
            <a:endParaRPr b="0" lang="en-US" sz="3200" spc="-1" strike="noStrike">
              <a:latin typeface="Source Sans Pro"/>
            </a:endParaRPr>
          </a:p>
        </p:txBody>
      </p:sp>
      <p:sp>
        <p:nvSpPr>
          <p:cNvPr id="102" name="PlaceHolder 3"/>
          <p:cNvSpPr>
            <a:spLocks noGrp="1"/>
          </p:cNvSpPr>
          <p:nvPr>
            <p:ph type="body"/>
          </p:nvPr>
        </p:nvSpPr>
        <p:spPr>
          <a:xfrm>
            <a:off x="6148800" y="1828800"/>
            <a:ext cx="5285160" cy="2573280"/>
          </a:xfrm>
          <a:prstGeom prst="rect">
            <a:avLst/>
          </a:prstGeom>
        </p:spPr>
        <p:txBody>
          <a:bodyPr lIns="0" rIns="0" tIns="0" bIns="0">
            <a:normAutofit/>
          </a:bodyPr>
          <a:p>
            <a:endParaRPr b="0" lang="en-US" sz="3200" spc="-1" strike="noStrike">
              <a:latin typeface="Source Sans Pro"/>
            </a:endParaRPr>
          </a:p>
        </p:txBody>
      </p:sp>
      <p:sp>
        <p:nvSpPr>
          <p:cNvPr id="103" name="PlaceHolder 4"/>
          <p:cNvSpPr>
            <a:spLocks noGrp="1"/>
          </p:cNvSpPr>
          <p:nvPr>
            <p:ph type="body"/>
          </p:nvPr>
        </p:nvSpPr>
        <p:spPr>
          <a:xfrm>
            <a:off x="6148800" y="4646880"/>
            <a:ext cx="52851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05" name="PlaceHolder 2"/>
          <p:cNvSpPr>
            <a:spLocks noGrp="1"/>
          </p:cNvSpPr>
          <p:nvPr>
            <p:ph type="body"/>
          </p:nvPr>
        </p:nvSpPr>
        <p:spPr>
          <a:xfrm>
            <a:off x="599040" y="1828800"/>
            <a:ext cx="5285160" cy="2573280"/>
          </a:xfrm>
          <a:prstGeom prst="rect">
            <a:avLst/>
          </a:prstGeom>
        </p:spPr>
        <p:txBody>
          <a:bodyPr lIns="0" rIns="0" tIns="0" bIns="0">
            <a:normAutofit/>
          </a:bodyPr>
          <a:p>
            <a:endParaRPr b="0" lang="en-US" sz="3200" spc="-1" strike="noStrike">
              <a:latin typeface="Source Sans Pro"/>
            </a:endParaRPr>
          </a:p>
        </p:txBody>
      </p:sp>
      <p:sp>
        <p:nvSpPr>
          <p:cNvPr id="106" name="PlaceHolder 3"/>
          <p:cNvSpPr>
            <a:spLocks noGrp="1"/>
          </p:cNvSpPr>
          <p:nvPr>
            <p:ph type="body"/>
          </p:nvPr>
        </p:nvSpPr>
        <p:spPr>
          <a:xfrm>
            <a:off x="6148800" y="1828800"/>
            <a:ext cx="5285160" cy="2573280"/>
          </a:xfrm>
          <a:prstGeom prst="rect">
            <a:avLst/>
          </a:prstGeom>
        </p:spPr>
        <p:txBody>
          <a:bodyPr lIns="0" rIns="0" tIns="0" bIns="0">
            <a:normAutofit/>
          </a:bodyPr>
          <a:p>
            <a:endParaRPr b="0" lang="en-US" sz="3200" spc="-1" strike="noStrike">
              <a:latin typeface="Source Sans Pro"/>
            </a:endParaRPr>
          </a:p>
        </p:txBody>
      </p:sp>
      <p:sp>
        <p:nvSpPr>
          <p:cNvPr id="107" name="PlaceHolder 4"/>
          <p:cNvSpPr>
            <a:spLocks noGrp="1"/>
          </p:cNvSpPr>
          <p:nvPr>
            <p:ph type="body"/>
          </p:nvPr>
        </p:nvSpPr>
        <p:spPr>
          <a:xfrm>
            <a:off x="599040" y="4646880"/>
            <a:ext cx="108309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09" name="PlaceHolder 2"/>
          <p:cNvSpPr>
            <a:spLocks noGrp="1"/>
          </p:cNvSpPr>
          <p:nvPr>
            <p:ph type="body"/>
          </p:nvPr>
        </p:nvSpPr>
        <p:spPr>
          <a:xfrm>
            <a:off x="599040" y="1828800"/>
            <a:ext cx="10830960" cy="2573280"/>
          </a:xfrm>
          <a:prstGeom prst="rect">
            <a:avLst/>
          </a:prstGeom>
        </p:spPr>
        <p:txBody>
          <a:bodyPr lIns="0" rIns="0" tIns="0" bIns="0">
            <a:normAutofit/>
          </a:bodyPr>
          <a:p>
            <a:endParaRPr b="0" lang="en-US" sz="3200" spc="-1" strike="noStrike">
              <a:latin typeface="Source Sans Pro"/>
            </a:endParaRPr>
          </a:p>
        </p:txBody>
      </p:sp>
      <p:sp>
        <p:nvSpPr>
          <p:cNvPr id="110" name="PlaceHolder 3"/>
          <p:cNvSpPr>
            <a:spLocks noGrp="1"/>
          </p:cNvSpPr>
          <p:nvPr>
            <p:ph type="body"/>
          </p:nvPr>
        </p:nvSpPr>
        <p:spPr>
          <a:xfrm>
            <a:off x="599040" y="4646880"/>
            <a:ext cx="108309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12" name="PlaceHolder 2"/>
          <p:cNvSpPr>
            <a:spLocks noGrp="1"/>
          </p:cNvSpPr>
          <p:nvPr>
            <p:ph type="body"/>
          </p:nvPr>
        </p:nvSpPr>
        <p:spPr>
          <a:xfrm>
            <a:off x="599040" y="1828800"/>
            <a:ext cx="5285160" cy="2573280"/>
          </a:xfrm>
          <a:prstGeom prst="rect">
            <a:avLst/>
          </a:prstGeom>
        </p:spPr>
        <p:txBody>
          <a:bodyPr lIns="0" rIns="0" tIns="0" bIns="0">
            <a:normAutofit/>
          </a:bodyPr>
          <a:p>
            <a:endParaRPr b="0" lang="en-US" sz="3200" spc="-1" strike="noStrike">
              <a:latin typeface="Source Sans Pro"/>
            </a:endParaRPr>
          </a:p>
        </p:txBody>
      </p:sp>
      <p:sp>
        <p:nvSpPr>
          <p:cNvPr id="113" name="PlaceHolder 3"/>
          <p:cNvSpPr>
            <a:spLocks noGrp="1"/>
          </p:cNvSpPr>
          <p:nvPr>
            <p:ph type="body"/>
          </p:nvPr>
        </p:nvSpPr>
        <p:spPr>
          <a:xfrm>
            <a:off x="6148800" y="1828800"/>
            <a:ext cx="5285160" cy="2573280"/>
          </a:xfrm>
          <a:prstGeom prst="rect">
            <a:avLst/>
          </a:prstGeom>
        </p:spPr>
        <p:txBody>
          <a:bodyPr lIns="0" rIns="0" tIns="0" bIns="0">
            <a:normAutofit/>
          </a:bodyPr>
          <a:p>
            <a:endParaRPr b="0" lang="en-US" sz="3200" spc="-1" strike="noStrike">
              <a:latin typeface="Source Sans Pro"/>
            </a:endParaRPr>
          </a:p>
        </p:txBody>
      </p:sp>
      <p:sp>
        <p:nvSpPr>
          <p:cNvPr id="114" name="PlaceHolder 4"/>
          <p:cNvSpPr>
            <a:spLocks noGrp="1"/>
          </p:cNvSpPr>
          <p:nvPr>
            <p:ph type="body"/>
          </p:nvPr>
        </p:nvSpPr>
        <p:spPr>
          <a:xfrm>
            <a:off x="6148800" y="4646880"/>
            <a:ext cx="5285160" cy="2573280"/>
          </a:xfrm>
          <a:prstGeom prst="rect">
            <a:avLst/>
          </a:prstGeom>
        </p:spPr>
        <p:txBody>
          <a:bodyPr lIns="0" rIns="0" tIns="0" bIns="0">
            <a:normAutofit/>
          </a:bodyPr>
          <a:p>
            <a:endParaRPr b="0" lang="en-US" sz="3200" spc="-1" strike="noStrike">
              <a:latin typeface="Source Sans Pro"/>
            </a:endParaRPr>
          </a:p>
        </p:txBody>
      </p:sp>
      <p:sp>
        <p:nvSpPr>
          <p:cNvPr id="115" name="PlaceHolder 5"/>
          <p:cNvSpPr>
            <a:spLocks noGrp="1"/>
          </p:cNvSpPr>
          <p:nvPr>
            <p:ph type="body"/>
          </p:nvPr>
        </p:nvSpPr>
        <p:spPr>
          <a:xfrm>
            <a:off x="599040" y="4646880"/>
            <a:ext cx="52851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17" name="PlaceHolder 2"/>
          <p:cNvSpPr>
            <a:spLocks noGrp="1"/>
          </p:cNvSpPr>
          <p:nvPr>
            <p:ph type="body"/>
          </p:nvPr>
        </p:nvSpPr>
        <p:spPr>
          <a:xfrm>
            <a:off x="599040" y="1828800"/>
            <a:ext cx="3487320" cy="2573280"/>
          </a:xfrm>
          <a:prstGeom prst="rect">
            <a:avLst/>
          </a:prstGeom>
        </p:spPr>
        <p:txBody>
          <a:bodyPr lIns="0" rIns="0" tIns="0" bIns="0">
            <a:normAutofit/>
          </a:bodyPr>
          <a:p>
            <a:endParaRPr b="0" lang="en-US" sz="3200" spc="-1" strike="noStrike">
              <a:latin typeface="Source Sans Pro"/>
            </a:endParaRPr>
          </a:p>
        </p:txBody>
      </p:sp>
      <p:sp>
        <p:nvSpPr>
          <p:cNvPr id="118" name="PlaceHolder 3"/>
          <p:cNvSpPr>
            <a:spLocks noGrp="1"/>
          </p:cNvSpPr>
          <p:nvPr>
            <p:ph type="body"/>
          </p:nvPr>
        </p:nvSpPr>
        <p:spPr>
          <a:xfrm>
            <a:off x="4260960" y="1828800"/>
            <a:ext cx="3487320" cy="2573280"/>
          </a:xfrm>
          <a:prstGeom prst="rect">
            <a:avLst/>
          </a:prstGeom>
        </p:spPr>
        <p:txBody>
          <a:bodyPr lIns="0" rIns="0" tIns="0" bIns="0">
            <a:normAutofit/>
          </a:bodyPr>
          <a:p>
            <a:endParaRPr b="0" lang="en-US" sz="3200" spc="-1" strike="noStrike">
              <a:latin typeface="Source Sans Pro"/>
            </a:endParaRPr>
          </a:p>
        </p:txBody>
      </p:sp>
      <p:sp>
        <p:nvSpPr>
          <p:cNvPr id="119" name="PlaceHolder 4"/>
          <p:cNvSpPr>
            <a:spLocks noGrp="1"/>
          </p:cNvSpPr>
          <p:nvPr>
            <p:ph type="body"/>
          </p:nvPr>
        </p:nvSpPr>
        <p:spPr>
          <a:xfrm>
            <a:off x="7923240" y="1828800"/>
            <a:ext cx="3487320" cy="2573280"/>
          </a:xfrm>
          <a:prstGeom prst="rect">
            <a:avLst/>
          </a:prstGeom>
        </p:spPr>
        <p:txBody>
          <a:bodyPr lIns="0" rIns="0" tIns="0" bIns="0">
            <a:normAutofit/>
          </a:bodyPr>
          <a:p>
            <a:endParaRPr b="0" lang="en-US" sz="3200" spc="-1" strike="noStrike">
              <a:latin typeface="Source Sans Pro"/>
            </a:endParaRPr>
          </a:p>
        </p:txBody>
      </p:sp>
      <p:sp>
        <p:nvSpPr>
          <p:cNvPr id="120" name="PlaceHolder 5"/>
          <p:cNvSpPr>
            <a:spLocks noGrp="1"/>
          </p:cNvSpPr>
          <p:nvPr>
            <p:ph type="body"/>
          </p:nvPr>
        </p:nvSpPr>
        <p:spPr>
          <a:xfrm>
            <a:off x="7923240" y="4646880"/>
            <a:ext cx="3487320" cy="2573280"/>
          </a:xfrm>
          <a:prstGeom prst="rect">
            <a:avLst/>
          </a:prstGeom>
        </p:spPr>
        <p:txBody>
          <a:bodyPr lIns="0" rIns="0" tIns="0" bIns="0">
            <a:normAutofit/>
          </a:bodyPr>
          <a:p>
            <a:endParaRPr b="0" lang="en-US" sz="3200" spc="-1" strike="noStrike">
              <a:latin typeface="Source Sans Pro"/>
            </a:endParaRPr>
          </a:p>
        </p:txBody>
      </p:sp>
      <p:sp>
        <p:nvSpPr>
          <p:cNvPr id="121" name="PlaceHolder 6"/>
          <p:cNvSpPr>
            <a:spLocks noGrp="1"/>
          </p:cNvSpPr>
          <p:nvPr>
            <p:ph type="body"/>
          </p:nvPr>
        </p:nvSpPr>
        <p:spPr>
          <a:xfrm>
            <a:off x="4260960" y="4646880"/>
            <a:ext cx="3487320" cy="2573280"/>
          </a:xfrm>
          <a:prstGeom prst="rect">
            <a:avLst/>
          </a:prstGeom>
        </p:spPr>
        <p:txBody>
          <a:bodyPr lIns="0" rIns="0" tIns="0" bIns="0">
            <a:normAutofit/>
          </a:bodyPr>
          <a:p>
            <a:endParaRPr b="0" lang="en-US" sz="3200" spc="-1" strike="noStrike">
              <a:latin typeface="Source Sans Pro"/>
            </a:endParaRPr>
          </a:p>
        </p:txBody>
      </p:sp>
      <p:sp>
        <p:nvSpPr>
          <p:cNvPr id="122" name="PlaceHolder 7"/>
          <p:cNvSpPr>
            <a:spLocks noGrp="1"/>
          </p:cNvSpPr>
          <p:nvPr>
            <p:ph type="body"/>
          </p:nvPr>
        </p:nvSpPr>
        <p:spPr>
          <a:xfrm>
            <a:off x="599040" y="4646880"/>
            <a:ext cx="348732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29" name="PlaceHolder 2"/>
          <p:cNvSpPr>
            <a:spLocks noGrp="1"/>
          </p:cNvSpPr>
          <p:nvPr>
            <p:ph type="subTitle"/>
          </p:nvPr>
        </p:nvSpPr>
        <p:spPr>
          <a:xfrm>
            <a:off x="599040" y="1828800"/>
            <a:ext cx="10830960" cy="5394960"/>
          </a:xfrm>
          <a:prstGeom prst="rect">
            <a:avLst/>
          </a:prstGeom>
        </p:spPr>
        <p:txBody>
          <a:bodyPr lIns="0" rIns="0" tIns="0" bIns="0" anchor="ctr"/>
          <a:p>
            <a:pPr algn="ctr"/>
            <a:endParaRPr b="1" lang="en-US" sz="4000" spc="-1" strike="noStrike">
              <a:solidFill>
                <a:srgbClr val="04617b"/>
              </a:solidFill>
              <a:latin typeface="Source Sans Pro Black"/>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31" name="PlaceHolder 2"/>
          <p:cNvSpPr>
            <a:spLocks noGrp="1"/>
          </p:cNvSpPr>
          <p:nvPr>
            <p:ph type="body"/>
          </p:nvPr>
        </p:nvSpPr>
        <p:spPr>
          <a:xfrm>
            <a:off x="599040" y="1828800"/>
            <a:ext cx="10830960" cy="539496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0" name="PlaceHolder 2"/>
          <p:cNvSpPr>
            <a:spLocks noGrp="1"/>
          </p:cNvSpPr>
          <p:nvPr>
            <p:ph type="body"/>
          </p:nvPr>
        </p:nvSpPr>
        <p:spPr>
          <a:xfrm>
            <a:off x="599040" y="1828800"/>
            <a:ext cx="5285160" cy="5394960"/>
          </a:xfrm>
          <a:prstGeom prst="rect">
            <a:avLst/>
          </a:prstGeom>
        </p:spPr>
        <p:txBody>
          <a:bodyPr lIns="0" rIns="0" tIns="0" bIns="0">
            <a:normAutofit/>
          </a:bodyPr>
          <a:p>
            <a:endParaRPr b="0" lang="en-US" sz="3200" spc="-1" strike="noStrike">
              <a:latin typeface="Source Sans Pro"/>
            </a:endParaRPr>
          </a:p>
        </p:txBody>
      </p:sp>
      <p:sp>
        <p:nvSpPr>
          <p:cNvPr id="11" name="PlaceHolder 3"/>
          <p:cNvSpPr>
            <a:spLocks noGrp="1"/>
          </p:cNvSpPr>
          <p:nvPr>
            <p:ph type="body"/>
          </p:nvPr>
        </p:nvSpPr>
        <p:spPr>
          <a:xfrm>
            <a:off x="6148800" y="1828800"/>
            <a:ext cx="5285160" cy="539496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33" name="PlaceHolder 2"/>
          <p:cNvSpPr>
            <a:spLocks noGrp="1"/>
          </p:cNvSpPr>
          <p:nvPr>
            <p:ph type="body"/>
          </p:nvPr>
        </p:nvSpPr>
        <p:spPr>
          <a:xfrm>
            <a:off x="599040" y="1828800"/>
            <a:ext cx="5285160" cy="5394960"/>
          </a:xfrm>
          <a:prstGeom prst="rect">
            <a:avLst/>
          </a:prstGeom>
        </p:spPr>
        <p:txBody>
          <a:bodyPr lIns="0" rIns="0" tIns="0" bIns="0">
            <a:normAutofit/>
          </a:bodyPr>
          <a:p>
            <a:endParaRPr b="0" lang="en-US" sz="3200" spc="-1" strike="noStrike">
              <a:latin typeface="Source Sans Pro"/>
            </a:endParaRPr>
          </a:p>
        </p:txBody>
      </p:sp>
      <p:sp>
        <p:nvSpPr>
          <p:cNvPr id="134" name="PlaceHolder 3"/>
          <p:cNvSpPr>
            <a:spLocks noGrp="1"/>
          </p:cNvSpPr>
          <p:nvPr>
            <p:ph type="body"/>
          </p:nvPr>
        </p:nvSpPr>
        <p:spPr>
          <a:xfrm>
            <a:off x="6148800" y="1828800"/>
            <a:ext cx="5285160" cy="539496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599040" y="301320"/>
            <a:ext cx="10798560" cy="5851800"/>
          </a:xfrm>
          <a:prstGeom prst="rect">
            <a:avLst/>
          </a:prstGeom>
        </p:spPr>
        <p:txBody>
          <a:bodyPr lIns="0" rIns="0" tIns="0" bIns="0" anchor="ctr"/>
          <a:p>
            <a:pPr algn="ctr"/>
            <a:endParaRPr b="1" lang="en-US" sz="4000" spc="-1" strike="noStrike">
              <a:solidFill>
                <a:srgbClr val="04617b"/>
              </a:solidFill>
              <a:latin typeface="Source Sans Pro Black"/>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38" name="PlaceHolder 2"/>
          <p:cNvSpPr>
            <a:spLocks noGrp="1"/>
          </p:cNvSpPr>
          <p:nvPr>
            <p:ph type="body"/>
          </p:nvPr>
        </p:nvSpPr>
        <p:spPr>
          <a:xfrm>
            <a:off x="599040" y="1828800"/>
            <a:ext cx="5285160" cy="2573280"/>
          </a:xfrm>
          <a:prstGeom prst="rect">
            <a:avLst/>
          </a:prstGeom>
        </p:spPr>
        <p:txBody>
          <a:bodyPr lIns="0" rIns="0" tIns="0" bIns="0">
            <a:normAutofit/>
          </a:bodyPr>
          <a:p>
            <a:endParaRPr b="0" lang="en-US" sz="3200" spc="-1" strike="noStrike">
              <a:latin typeface="Source Sans Pro"/>
            </a:endParaRPr>
          </a:p>
        </p:txBody>
      </p:sp>
      <p:sp>
        <p:nvSpPr>
          <p:cNvPr id="139" name="PlaceHolder 3"/>
          <p:cNvSpPr>
            <a:spLocks noGrp="1"/>
          </p:cNvSpPr>
          <p:nvPr>
            <p:ph type="body"/>
          </p:nvPr>
        </p:nvSpPr>
        <p:spPr>
          <a:xfrm>
            <a:off x="599040" y="4646880"/>
            <a:ext cx="5285160" cy="2573280"/>
          </a:xfrm>
          <a:prstGeom prst="rect">
            <a:avLst/>
          </a:prstGeom>
        </p:spPr>
        <p:txBody>
          <a:bodyPr lIns="0" rIns="0" tIns="0" bIns="0">
            <a:normAutofit/>
          </a:bodyPr>
          <a:p>
            <a:endParaRPr b="0" lang="en-US" sz="3200" spc="-1" strike="noStrike">
              <a:latin typeface="Source Sans Pro"/>
            </a:endParaRPr>
          </a:p>
        </p:txBody>
      </p:sp>
      <p:sp>
        <p:nvSpPr>
          <p:cNvPr id="140" name="PlaceHolder 4"/>
          <p:cNvSpPr>
            <a:spLocks noGrp="1"/>
          </p:cNvSpPr>
          <p:nvPr>
            <p:ph type="body"/>
          </p:nvPr>
        </p:nvSpPr>
        <p:spPr>
          <a:xfrm>
            <a:off x="6148800" y="1828800"/>
            <a:ext cx="5285160" cy="539496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42" name="PlaceHolder 2"/>
          <p:cNvSpPr>
            <a:spLocks noGrp="1"/>
          </p:cNvSpPr>
          <p:nvPr>
            <p:ph type="body"/>
          </p:nvPr>
        </p:nvSpPr>
        <p:spPr>
          <a:xfrm>
            <a:off x="599040" y="1828800"/>
            <a:ext cx="5285160" cy="5394960"/>
          </a:xfrm>
          <a:prstGeom prst="rect">
            <a:avLst/>
          </a:prstGeom>
        </p:spPr>
        <p:txBody>
          <a:bodyPr lIns="0" rIns="0" tIns="0" bIns="0">
            <a:normAutofit/>
          </a:bodyPr>
          <a:p>
            <a:endParaRPr b="0" lang="en-US" sz="3200" spc="-1" strike="noStrike">
              <a:latin typeface="Source Sans Pro"/>
            </a:endParaRPr>
          </a:p>
        </p:txBody>
      </p:sp>
      <p:sp>
        <p:nvSpPr>
          <p:cNvPr id="143" name="PlaceHolder 3"/>
          <p:cNvSpPr>
            <a:spLocks noGrp="1"/>
          </p:cNvSpPr>
          <p:nvPr>
            <p:ph type="body"/>
          </p:nvPr>
        </p:nvSpPr>
        <p:spPr>
          <a:xfrm>
            <a:off x="6148800" y="1828800"/>
            <a:ext cx="5285160" cy="2573280"/>
          </a:xfrm>
          <a:prstGeom prst="rect">
            <a:avLst/>
          </a:prstGeom>
        </p:spPr>
        <p:txBody>
          <a:bodyPr lIns="0" rIns="0" tIns="0" bIns="0">
            <a:normAutofit/>
          </a:bodyPr>
          <a:p>
            <a:endParaRPr b="0" lang="en-US" sz="3200" spc="-1" strike="noStrike">
              <a:latin typeface="Source Sans Pro"/>
            </a:endParaRPr>
          </a:p>
        </p:txBody>
      </p:sp>
      <p:sp>
        <p:nvSpPr>
          <p:cNvPr id="144" name="PlaceHolder 4"/>
          <p:cNvSpPr>
            <a:spLocks noGrp="1"/>
          </p:cNvSpPr>
          <p:nvPr>
            <p:ph type="body"/>
          </p:nvPr>
        </p:nvSpPr>
        <p:spPr>
          <a:xfrm>
            <a:off x="6148800" y="4646880"/>
            <a:ext cx="52851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46" name="PlaceHolder 2"/>
          <p:cNvSpPr>
            <a:spLocks noGrp="1"/>
          </p:cNvSpPr>
          <p:nvPr>
            <p:ph type="body"/>
          </p:nvPr>
        </p:nvSpPr>
        <p:spPr>
          <a:xfrm>
            <a:off x="599040" y="1828800"/>
            <a:ext cx="5285160" cy="2573280"/>
          </a:xfrm>
          <a:prstGeom prst="rect">
            <a:avLst/>
          </a:prstGeom>
        </p:spPr>
        <p:txBody>
          <a:bodyPr lIns="0" rIns="0" tIns="0" bIns="0">
            <a:normAutofit/>
          </a:bodyPr>
          <a:p>
            <a:endParaRPr b="0" lang="en-US" sz="3200" spc="-1" strike="noStrike">
              <a:latin typeface="Source Sans Pro"/>
            </a:endParaRPr>
          </a:p>
        </p:txBody>
      </p:sp>
      <p:sp>
        <p:nvSpPr>
          <p:cNvPr id="147" name="PlaceHolder 3"/>
          <p:cNvSpPr>
            <a:spLocks noGrp="1"/>
          </p:cNvSpPr>
          <p:nvPr>
            <p:ph type="body"/>
          </p:nvPr>
        </p:nvSpPr>
        <p:spPr>
          <a:xfrm>
            <a:off x="6148800" y="1828800"/>
            <a:ext cx="5285160" cy="2573280"/>
          </a:xfrm>
          <a:prstGeom prst="rect">
            <a:avLst/>
          </a:prstGeom>
        </p:spPr>
        <p:txBody>
          <a:bodyPr lIns="0" rIns="0" tIns="0" bIns="0">
            <a:normAutofit/>
          </a:bodyPr>
          <a:p>
            <a:endParaRPr b="0" lang="en-US" sz="3200" spc="-1" strike="noStrike">
              <a:latin typeface="Source Sans Pro"/>
            </a:endParaRPr>
          </a:p>
        </p:txBody>
      </p:sp>
      <p:sp>
        <p:nvSpPr>
          <p:cNvPr id="148" name="PlaceHolder 4"/>
          <p:cNvSpPr>
            <a:spLocks noGrp="1"/>
          </p:cNvSpPr>
          <p:nvPr>
            <p:ph type="body"/>
          </p:nvPr>
        </p:nvSpPr>
        <p:spPr>
          <a:xfrm>
            <a:off x="599040" y="4646880"/>
            <a:ext cx="108309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50" name="PlaceHolder 2"/>
          <p:cNvSpPr>
            <a:spLocks noGrp="1"/>
          </p:cNvSpPr>
          <p:nvPr>
            <p:ph type="body"/>
          </p:nvPr>
        </p:nvSpPr>
        <p:spPr>
          <a:xfrm>
            <a:off x="599040" y="1828800"/>
            <a:ext cx="10830960" cy="2573280"/>
          </a:xfrm>
          <a:prstGeom prst="rect">
            <a:avLst/>
          </a:prstGeom>
        </p:spPr>
        <p:txBody>
          <a:bodyPr lIns="0" rIns="0" tIns="0" bIns="0">
            <a:normAutofit/>
          </a:bodyPr>
          <a:p>
            <a:endParaRPr b="0" lang="en-US" sz="3200" spc="-1" strike="noStrike">
              <a:latin typeface="Source Sans Pro"/>
            </a:endParaRPr>
          </a:p>
        </p:txBody>
      </p:sp>
      <p:sp>
        <p:nvSpPr>
          <p:cNvPr id="151" name="PlaceHolder 3"/>
          <p:cNvSpPr>
            <a:spLocks noGrp="1"/>
          </p:cNvSpPr>
          <p:nvPr>
            <p:ph type="body"/>
          </p:nvPr>
        </p:nvSpPr>
        <p:spPr>
          <a:xfrm>
            <a:off x="599040" y="4646880"/>
            <a:ext cx="108309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53" name="PlaceHolder 2"/>
          <p:cNvSpPr>
            <a:spLocks noGrp="1"/>
          </p:cNvSpPr>
          <p:nvPr>
            <p:ph type="body"/>
          </p:nvPr>
        </p:nvSpPr>
        <p:spPr>
          <a:xfrm>
            <a:off x="599040" y="1828800"/>
            <a:ext cx="5285160" cy="2573280"/>
          </a:xfrm>
          <a:prstGeom prst="rect">
            <a:avLst/>
          </a:prstGeom>
        </p:spPr>
        <p:txBody>
          <a:bodyPr lIns="0" rIns="0" tIns="0" bIns="0">
            <a:normAutofit/>
          </a:bodyPr>
          <a:p>
            <a:endParaRPr b="0" lang="en-US" sz="3200" spc="-1" strike="noStrike">
              <a:latin typeface="Source Sans Pro"/>
            </a:endParaRPr>
          </a:p>
        </p:txBody>
      </p:sp>
      <p:sp>
        <p:nvSpPr>
          <p:cNvPr id="154" name="PlaceHolder 3"/>
          <p:cNvSpPr>
            <a:spLocks noGrp="1"/>
          </p:cNvSpPr>
          <p:nvPr>
            <p:ph type="body"/>
          </p:nvPr>
        </p:nvSpPr>
        <p:spPr>
          <a:xfrm>
            <a:off x="6148800" y="1828800"/>
            <a:ext cx="5285160" cy="2573280"/>
          </a:xfrm>
          <a:prstGeom prst="rect">
            <a:avLst/>
          </a:prstGeom>
        </p:spPr>
        <p:txBody>
          <a:bodyPr lIns="0" rIns="0" tIns="0" bIns="0">
            <a:normAutofit/>
          </a:bodyPr>
          <a:p>
            <a:endParaRPr b="0" lang="en-US" sz="3200" spc="-1" strike="noStrike">
              <a:latin typeface="Source Sans Pro"/>
            </a:endParaRPr>
          </a:p>
        </p:txBody>
      </p:sp>
      <p:sp>
        <p:nvSpPr>
          <p:cNvPr id="155" name="PlaceHolder 4"/>
          <p:cNvSpPr>
            <a:spLocks noGrp="1"/>
          </p:cNvSpPr>
          <p:nvPr>
            <p:ph type="body"/>
          </p:nvPr>
        </p:nvSpPr>
        <p:spPr>
          <a:xfrm>
            <a:off x="6148800" y="4646880"/>
            <a:ext cx="5285160" cy="2573280"/>
          </a:xfrm>
          <a:prstGeom prst="rect">
            <a:avLst/>
          </a:prstGeom>
        </p:spPr>
        <p:txBody>
          <a:bodyPr lIns="0" rIns="0" tIns="0" bIns="0">
            <a:normAutofit/>
          </a:bodyPr>
          <a:p>
            <a:endParaRPr b="0" lang="en-US" sz="3200" spc="-1" strike="noStrike">
              <a:latin typeface="Source Sans Pro"/>
            </a:endParaRPr>
          </a:p>
        </p:txBody>
      </p:sp>
      <p:sp>
        <p:nvSpPr>
          <p:cNvPr id="156" name="PlaceHolder 5"/>
          <p:cNvSpPr>
            <a:spLocks noGrp="1"/>
          </p:cNvSpPr>
          <p:nvPr>
            <p:ph type="body"/>
          </p:nvPr>
        </p:nvSpPr>
        <p:spPr>
          <a:xfrm>
            <a:off x="599040" y="4646880"/>
            <a:ext cx="52851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58" name="PlaceHolder 2"/>
          <p:cNvSpPr>
            <a:spLocks noGrp="1"/>
          </p:cNvSpPr>
          <p:nvPr>
            <p:ph type="body"/>
          </p:nvPr>
        </p:nvSpPr>
        <p:spPr>
          <a:xfrm>
            <a:off x="599040" y="1828800"/>
            <a:ext cx="3487320" cy="2573280"/>
          </a:xfrm>
          <a:prstGeom prst="rect">
            <a:avLst/>
          </a:prstGeom>
        </p:spPr>
        <p:txBody>
          <a:bodyPr lIns="0" rIns="0" tIns="0" bIns="0">
            <a:normAutofit/>
          </a:bodyPr>
          <a:p>
            <a:endParaRPr b="0" lang="en-US" sz="3200" spc="-1" strike="noStrike">
              <a:latin typeface="Source Sans Pro"/>
            </a:endParaRPr>
          </a:p>
        </p:txBody>
      </p:sp>
      <p:sp>
        <p:nvSpPr>
          <p:cNvPr id="159" name="PlaceHolder 3"/>
          <p:cNvSpPr>
            <a:spLocks noGrp="1"/>
          </p:cNvSpPr>
          <p:nvPr>
            <p:ph type="body"/>
          </p:nvPr>
        </p:nvSpPr>
        <p:spPr>
          <a:xfrm>
            <a:off x="4260960" y="1828800"/>
            <a:ext cx="3487320" cy="2573280"/>
          </a:xfrm>
          <a:prstGeom prst="rect">
            <a:avLst/>
          </a:prstGeom>
        </p:spPr>
        <p:txBody>
          <a:bodyPr lIns="0" rIns="0" tIns="0" bIns="0">
            <a:normAutofit/>
          </a:bodyPr>
          <a:p>
            <a:endParaRPr b="0" lang="en-US" sz="3200" spc="-1" strike="noStrike">
              <a:latin typeface="Source Sans Pro"/>
            </a:endParaRPr>
          </a:p>
        </p:txBody>
      </p:sp>
      <p:sp>
        <p:nvSpPr>
          <p:cNvPr id="160" name="PlaceHolder 4"/>
          <p:cNvSpPr>
            <a:spLocks noGrp="1"/>
          </p:cNvSpPr>
          <p:nvPr>
            <p:ph type="body"/>
          </p:nvPr>
        </p:nvSpPr>
        <p:spPr>
          <a:xfrm>
            <a:off x="7923240" y="1828800"/>
            <a:ext cx="3487320" cy="2573280"/>
          </a:xfrm>
          <a:prstGeom prst="rect">
            <a:avLst/>
          </a:prstGeom>
        </p:spPr>
        <p:txBody>
          <a:bodyPr lIns="0" rIns="0" tIns="0" bIns="0">
            <a:normAutofit/>
          </a:bodyPr>
          <a:p>
            <a:endParaRPr b="0" lang="en-US" sz="3200" spc="-1" strike="noStrike">
              <a:latin typeface="Source Sans Pro"/>
            </a:endParaRPr>
          </a:p>
        </p:txBody>
      </p:sp>
      <p:sp>
        <p:nvSpPr>
          <p:cNvPr id="161" name="PlaceHolder 5"/>
          <p:cNvSpPr>
            <a:spLocks noGrp="1"/>
          </p:cNvSpPr>
          <p:nvPr>
            <p:ph type="body"/>
          </p:nvPr>
        </p:nvSpPr>
        <p:spPr>
          <a:xfrm>
            <a:off x="7923240" y="4646880"/>
            <a:ext cx="3487320" cy="2573280"/>
          </a:xfrm>
          <a:prstGeom prst="rect">
            <a:avLst/>
          </a:prstGeom>
        </p:spPr>
        <p:txBody>
          <a:bodyPr lIns="0" rIns="0" tIns="0" bIns="0">
            <a:normAutofit/>
          </a:bodyPr>
          <a:p>
            <a:endParaRPr b="0" lang="en-US" sz="3200" spc="-1" strike="noStrike">
              <a:latin typeface="Source Sans Pro"/>
            </a:endParaRPr>
          </a:p>
        </p:txBody>
      </p:sp>
      <p:sp>
        <p:nvSpPr>
          <p:cNvPr id="162" name="PlaceHolder 6"/>
          <p:cNvSpPr>
            <a:spLocks noGrp="1"/>
          </p:cNvSpPr>
          <p:nvPr>
            <p:ph type="body"/>
          </p:nvPr>
        </p:nvSpPr>
        <p:spPr>
          <a:xfrm>
            <a:off x="4260960" y="4646880"/>
            <a:ext cx="3487320" cy="2573280"/>
          </a:xfrm>
          <a:prstGeom prst="rect">
            <a:avLst/>
          </a:prstGeom>
        </p:spPr>
        <p:txBody>
          <a:bodyPr lIns="0" rIns="0" tIns="0" bIns="0">
            <a:normAutofit/>
          </a:bodyPr>
          <a:p>
            <a:endParaRPr b="0" lang="en-US" sz="3200" spc="-1" strike="noStrike">
              <a:latin typeface="Source Sans Pro"/>
            </a:endParaRPr>
          </a:p>
        </p:txBody>
      </p:sp>
      <p:sp>
        <p:nvSpPr>
          <p:cNvPr id="163" name="PlaceHolder 7"/>
          <p:cNvSpPr>
            <a:spLocks noGrp="1"/>
          </p:cNvSpPr>
          <p:nvPr>
            <p:ph type="body"/>
          </p:nvPr>
        </p:nvSpPr>
        <p:spPr>
          <a:xfrm>
            <a:off x="599040" y="4646880"/>
            <a:ext cx="348732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99040" y="301320"/>
            <a:ext cx="10798560" cy="5851800"/>
          </a:xfrm>
          <a:prstGeom prst="rect">
            <a:avLst/>
          </a:prstGeom>
        </p:spPr>
        <p:txBody>
          <a:bodyPr lIns="0" rIns="0" tIns="0" bIns="0" anchor="ctr"/>
          <a:p>
            <a:pPr algn="ctr"/>
            <a:endParaRPr b="1" lang="en-US" sz="4000" spc="-1" strike="noStrike">
              <a:solidFill>
                <a:srgbClr val="04617b"/>
              </a:solidFill>
              <a:latin typeface="Source Sans Pro Black"/>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5" name="PlaceHolder 2"/>
          <p:cNvSpPr>
            <a:spLocks noGrp="1"/>
          </p:cNvSpPr>
          <p:nvPr>
            <p:ph type="body"/>
          </p:nvPr>
        </p:nvSpPr>
        <p:spPr>
          <a:xfrm>
            <a:off x="599040" y="1828800"/>
            <a:ext cx="5285160" cy="2573280"/>
          </a:xfrm>
          <a:prstGeom prst="rect">
            <a:avLst/>
          </a:prstGeom>
        </p:spPr>
        <p:txBody>
          <a:bodyPr lIns="0" rIns="0" tIns="0" bIns="0">
            <a:normAutofit/>
          </a:bodyPr>
          <a:p>
            <a:endParaRPr b="0" lang="en-US" sz="3200" spc="-1" strike="noStrike">
              <a:latin typeface="Source Sans Pro"/>
            </a:endParaRPr>
          </a:p>
        </p:txBody>
      </p:sp>
      <p:sp>
        <p:nvSpPr>
          <p:cNvPr id="16" name="PlaceHolder 3"/>
          <p:cNvSpPr>
            <a:spLocks noGrp="1"/>
          </p:cNvSpPr>
          <p:nvPr>
            <p:ph type="body"/>
          </p:nvPr>
        </p:nvSpPr>
        <p:spPr>
          <a:xfrm>
            <a:off x="599040" y="4646880"/>
            <a:ext cx="5285160" cy="2573280"/>
          </a:xfrm>
          <a:prstGeom prst="rect">
            <a:avLst/>
          </a:prstGeom>
        </p:spPr>
        <p:txBody>
          <a:bodyPr lIns="0" rIns="0" tIns="0" bIns="0">
            <a:normAutofit/>
          </a:bodyPr>
          <a:p>
            <a:endParaRPr b="0" lang="en-US" sz="3200" spc="-1" strike="noStrike">
              <a:latin typeface="Source Sans Pro"/>
            </a:endParaRPr>
          </a:p>
        </p:txBody>
      </p:sp>
      <p:sp>
        <p:nvSpPr>
          <p:cNvPr id="17" name="PlaceHolder 4"/>
          <p:cNvSpPr>
            <a:spLocks noGrp="1"/>
          </p:cNvSpPr>
          <p:nvPr>
            <p:ph type="body"/>
          </p:nvPr>
        </p:nvSpPr>
        <p:spPr>
          <a:xfrm>
            <a:off x="6148800" y="1828800"/>
            <a:ext cx="5285160" cy="539496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19" name="PlaceHolder 2"/>
          <p:cNvSpPr>
            <a:spLocks noGrp="1"/>
          </p:cNvSpPr>
          <p:nvPr>
            <p:ph type="body"/>
          </p:nvPr>
        </p:nvSpPr>
        <p:spPr>
          <a:xfrm>
            <a:off x="599040" y="1828800"/>
            <a:ext cx="5285160" cy="5394960"/>
          </a:xfrm>
          <a:prstGeom prst="rect">
            <a:avLst/>
          </a:prstGeom>
        </p:spPr>
        <p:txBody>
          <a:bodyPr lIns="0" rIns="0" tIns="0" bIns="0">
            <a:normAutofit/>
          </a:bodyPr>
          <a:p>
            <a:endParaRPr b="0" lang="en-US" sz="3200" spc="-1" strike="noStrike">
              <a:latin typeface="Source Sans Pro"/>
            </a:endParaRPr>
          </a:p>
        </p:txBody>
      </p:sp>
      <p:sp>
        <p:nvSpPr>
          <p:cNvPr id="20" name="PlaceHolder 3"/>
          <p:cNvSpPr>
            <a:spLocks noGrp="1"/>
          </p:cNvSpPr>
          <p:nvPr>
            <p:ph type="body"/>
          </p:nvPr>
        </p:nvSpPr>
        <p:spPr>
          <a:xfrm>
            <a:off x="6148800" y="1828800"/>
            <a:ext cx="5285160" cy="2573280"/>
          </a:xfrm>
          <a:prstGeom prst="rect">
            <a:avLst/>
          </a:prstGeom>
        </p:spPr>
        <p:txBody>
          <a:bodyPr lIns="0" rIns="0" tIns="0" bIns="0">
            <a:normAutofit/>
          </a:bodyPr>
          <a:p>
            <a:endParaRPr b="0" lang="en-US" sz="3200" spc="-1" strike="noStrike">
              <a:latin typeface="Source Sans Pro"/>
            </a:endParaRPr>
          </a:p>
        </p:txBody>
      </p:sp>
      <p:sp>
        <p:nvSpPr>
          <p:cNvPr id="21" name="PlaceHolder 4"/>
          <p:cNvSpPr>
            <a:spLocks noGrp="1"/>
          </p:cNvSpPr>
          <p:nvPr>
            <p:ph type="body"/>
          </p:nvPr>
        </p:nvSpPr>
        <p:spPr>
          <a:xfrm>
            <a:off x="6148800" y="4646880"/>
            <a:ext cx="52851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n-US" sz="6000" spc="-1" strike="noStrike">
              <a:solidFill>
                <a:srgbClr val="04617b"/>
              </a:solidFill>
              <a:latin typeface="Source Sans Pro Light"/>
            </a:endParaRPr>
          </a:p>
        </p:txBody>
      </p:sp>
      <p:sp>
        <p:nvSpPr>
          <p:cNvPr id="23" name="PlaceHolder 2"/>
          <p:cNvSpPr>
            <a:spLocks noGrp="1"/>
          </p:cNvSpPr>
          <p:nvPr>
            <p:ph type="body"/>
          </p:nvPr>
        </p:nvSpPr>
        <p:spPr>
          <a:xfrm>
            <a:off x="599040" y="1828800"/>
            <a:ext cx="5285160" cy="2573280"/>
          </a:xfrm>
          <a:prstGeom prst="rect">
            <a:avLst/>
          </a:prstGeom>
        </p:spPr>
        <p:txBody>
          <a:bodyPr lIns="0" rIns="0" tIns="0" bIns="0">
            <a:normAutofit/>
          </a:bodyPr>
          <a:p>
            <a:endParaRPr b="0" lang="en-US" sz="3200" spc="-1" strike="noStrike">
              <a:latin typeface="Source Sans Pro"/>
            </a:endParaRPr>
          </a:p>
        </p:txBody>
      </p:sp>
      <p:sp>
        <p:nvSpPr>
          <p:cNvPr id="24" name="PlaceHolder 3"/>
          <p:cNvSpPr>
            <a:spLocks noGrp="1"/>
          </p:cNvSpPr>
          <p:nvPr>
            <p:ph type="body"/>
          </p:nvPr>
        </p:nvSpPr>
        <p:spPr>
          <a:xfrm>
            <a:off x="6148800" y="1828800"/>
            <a:ext cx="5285160" cy="2573280"/>
          </a:xfrm>
          <a:prstGeom prst="rect">
            <a:avLst/>
          </a:prstGeom>
        </p:spPr>
        <p:txBody>
          <a:bodyPr lIns="0" rIns="0" tIns="0" bIns="0">
            <a:normAutofit/>
          </a:bodyPr>
          <a:p>
            <a:endParaRPr b="0" lang="en-US" sz="3200" spc="-1" strike="noStrike">
              <a:latin typeface="Source Sans Pro"/>
            </a:endParaRPr>
          </a:p>
        </p:txBody>
      </p:sp>
      <p:sp>
        <p:nvSpPr>
          <p:cNvPr id="25" name="PlaceHolder 4"/>
          <p:cNvSpPr>
            <a:spLocks noGrp="1"/>
          </p:cNvSpPr>
          <p:nvPr>
            <p:ph type="body"/>
          </p:nvPr>
        </p:nvSpPr>
        <p:spPr>
          <a:xfrm>
            <a:off x="599040" y="4646880"/>
            <a:ext cx="10830960" cy="2573280"/>
          </a:xfrm>
          <a:prstGeom prst="rect">
            <a:avLst/>
          </a:prstGeom>
        </p:spPr>
        <p:txBody>
          <a:bodyPr lIns="0" rIns="0" tIns="0" bIns="0">
            <a:normAutofit/>
          </a:bodyPr>
          <a:p>
            <a:endParaRPr b="0" lang="en-US" sz="3200" spc="-1" strike="noStrike">
              <a:latin typeface="Source Sans Pro"/>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563040" y="6887160"/>
            <a:ext cx="2795400" cy="521640"/>
          </a:xfrm>
          <a:prstGeom prst="rect">
            <a:avLst/>
          </a:prstGeom>
        </p:spPr>
        <p:txBody>
          <a:bodyPr lIns="0" rIns="0" tIns="0" bIns="0"/>
          <a:p>
            <a:r>
              <a:rPr b="0" lang="en-US" sz="2400" spc="-1" strike="noStrike">
                <a:solidFill>
                  <a:srgbClr val="dbf5f9"/>
                </a:solidFill>
                <a:latin typeface="Source Sans Pro"/>
              </a:rPr>
              <a:t>&lt;date/time&gt;</a:t>
            </a:r>
            <a:endParaRPr b="0" lang="en-US" sz="2400" spc="-1" strike="noStrike">
              <a:solidFill>
                <a:srgbClr val="dbf5f9"/>
              </a:solidFill>
              <a:latin typeface="Source Sans Pro"/>
            </a:endParaRPr>
          </a:p>
        </p:txBody>
      </p:sp>
      <p:sp>
        <p:nvSpPr>
          <p:cNvPr id="1" name="PlaceHolder 2"/>
          <p:cNvSpPr>
            <a:spLocks noGrp="1"/>
          </p:cNvSpPr>
          <p:nvPr>
            <p:ph type="ftr"/>
          </p:nvPr>
        </p:nvSpPr>
        <p:spPr>
          <a:xfrm>
            <a:off x="4066560" y="6887160"/>
            <a:ext cx="3803040" cy="521640"/>
          </a:xfrm>
          <a:prstGeom prst="rect">
            <a:avLst/>
          </a:prstGeom>
        </p:spPr>
        <p:txBody>
          <a:bodyPr lIns="0" rIns="0" tIns="0" bIns="0"/>
          <a:p>
            <a:pPr algn="ctr"/>
            <a:r>
              <a:rPr b="0" lang="en-US" sz="2400" spc="-1" strike="noStrike">
                <a:solidFill>
                  <a:srgbClr val="dbf5f9"/>
                </a:solidFill>
                <a:latin typeface="Source Sans Pro"/>
              </a:rPr>
              <a:t>&lt;footer&gt;</a:t>
            </a:r>
            <a:endParaRPr b="0" lang="en-US" sz="2400" spc="-1" strike="noStrike">
              <a:solidFill>
                <a:srgbClr val="dbf5f9"/>
              </a:solidFill>
              <a:latin typeface="Source Sans Pro"/>
            </a:endParaRPr>
          </a:p>
        </p:txBody>
      </p:sp>
      <p:sp>
        <p:nvSpPr>
          <p:cNvPr id="2" name="PlaceHolder 3"/>
          <p:cNvSpPr>
            <a:spLocks noGrp="1"/>
          </p:cNvSpPr>
          <p:nvPr>
            <p:ph type="sldNum"/>
          </p:nvPr>
        </p:nvSpPr>
        <p:spPr>
          <a:xfrm>
            <a:off x="8566200" y="6887160"/>
            <a:ext cx="2795400" cy="521640"/>
          </a:xfrm>
          <a:prstGeom prst="rect">
            <a:avLst/>
          </a:prstGeom>
        </p:spPr>
        <p:txBody>
          <a:bodyPr lIns="0" rIns="0" tIns="0" bIns="0"/>
          <a:p>
            <a:pPr algn="r"/>
            <a:fld id="{F7881E0E-F9AE-4DD5-8D3D-161EB5C5DF08}" type="slidenum">
              <a:rPr b="0" lang="en-US" sz="2400" spc="-1" strike="noStrike">
                <a:solidFill>
                  <a:srgbClr val="dbf5f9"/>
                </a:solidFill>
                <a:latin typeface="Source Sans Pro"/>
              </a:rPr>
              <a:t>&lt;number&gt;</a:t>
            </a:fld>
            <a:endParaRPr b="0" lang="en-US" sz="2400" spc="-1" strike="noStrike">
              <a:solidFill>
                <a:srgbClr val="dbf5f9"/>
              </a:solidFill>
              <a:latin typeface="Source Sans Pro"/>
            </a:endParaRPr>
          </a:p>
        </p:txBody>
      </p:sp>
      <p:sp>
        <p:nvSpPr>
          <p:cNvPr id="3" name="PlaceHolder 4"/>
          <p:cNvSpPr>
            <a:spLocks noGrp="1"/>
          </p:cNvSpPr>
          <p:nvPr>
            <p:ph type="title"/>
          </p:nvPr>
        </p:nvSpPr>
        <p:spPr>
          <a:xfrm>
            <a:off x="548640" y="301320"/>
            <a:ext cx="10798560" cy="4453560"/>
          </a:xfrm>
          <a:prstGeom prst="rect">
            <a:avLst/>
          </a:prstGeom>
        </p:spPr>
        <p:txBody>
          <a:bodyPr lIns="0" rIns="0" tIns="0" bIns="0" anchor="b">
            <a:normAutofit/>
          </a:bodyPr>
          <a:p>
            <a:r>
              <a:rPr b="0" lang="en-US" sz="8000" spc="-1" strike="noStrike">
                <a:solidFill>
                  <a:srgbClr val="04617b"/>
                </a:solidFill>
                <a:latin typeface="Source Sans Pro Light"/>
              </a:rPr>
              <a:t>Click to edit the title text format</a:t>
            </a:r>
            <a:endParaRPr b="0" lang="en-US" sz="8000" spc="-1" strike="noStrike">
              <a:solidFill>
                <a:srgbClr val="04617b"/>
              </a:solidFill>
              <a:latin typeface="Source Sans Pro Light"/>
            </a:endParaRPr>
          </a:p>
        </p:txBody>
      </p:sp>
      <p:sp>
        <p:nvSpPr>
          <p:cNvPr id="4" name="PlaceHolder 5"/>
          <p:cNvSpPr>
            <a:spLocks noGrp="1"/>
          </p:cNvSpPr>
          <p:nvPr>
            <p:ph type="body"/>
          </p:nvPr>
        </p:nvSpPr>
        <p:spPr>
          <a:xfrm>
            <a:off x="552960" y="5216400"/>
            <a:ext cx="10789920" cy="1550160"/>
          </a:xfrm>
          <a:prstGeom prst="rect">
            <a:avLst/>
          </a:prstGeom>
        </p:spPr>
        <p:txBody>
          <a:bodyPr lIns="0" rIns="0" tIns="0" bIns="0">
            <a:normAutofit/>
          </a:bodyPr>
          <a:p>
            <a:pPr marL="432000" indent="-324000">
              <a:spcAft>
                <a:spcPts val="1233"/>
              </a:spcAft>
              <a:buClr>
                <a:srgbClr val="f49100"/>
              </a:buClr>
              <a:buSzPct val="45000"/>
              <a:buFont typeface="Wingdings" charset="2"/>
              <a:buChar char=""/>
            </a:pPr>
            <a:r>
              <a:rPr b="0" lang="en-US" sz="2800" spc="-1" strike="noStrike">
                <a:solidFill>
                  <a:srgbClr val="dbf5f9"/>
                </a:solidFill>
                <a:latin typeface="Source Sans Pro"/>
              </a:rPr>
              <a:t>Click to edit the outline text format</a:t>
            </a:r>
            <a:endParaRPr b="0" lang="en-US" sz="2800" spc="-1" strike="noStrike">
              <a:solidFill>
                <a:srgbClr val="dbf5f9"/>
              </a:solidFill>
              <a:latin typeface="Source Sans Pro"/>
            </a:endParaRPr>
          </a:p>
          <a:p>
            <a:pPr lvl="1" marL="864000" indent="-324000">
              <a:spcAft>
                <a:spcPts val="1123"/>
              </a:spcAft>
              <a:buClr>
                <a:srgbClr val="f49100"/>
              </a:buClr>
              <a:buSzPct val="75000"/>
              <a:buFont typeface="Symbol" charset="2"/>
              <a:buChar char=""/>
            </a:pPr>
            <a:r>
              <a:rPr b="0" lang="en-US" sz="2200" spc="-1" strike="noStrike">
                <a:solidFill>
                  <a:srgbClr val="dbf5f9"/>
                </a:solidFill>
                <a:latin typeface="Source Sans Pro"/>
              </a:rPr>
              <a:t>Second Outline Level</a:t>
            </a:r>
            <a:endParaRPr b="0" lang="en-US" sz="2200" spc="-1" strike="noStrike">
              <a:solidFill>
                <a:srgbClr val="dbf5f9"/>
              </a:solidFill>
              <a:latin typeface="Source Sans Pro"/>
            </a:endParaRPr>
          </a:p>
          <a:p>
            <a:pPr lvl="2" marL="1296000" indent="-288000">
              <a:spcAft>
                <a:spcPts val="850"/>
              </a:spcAft>
              <a:buClr>
                <a:srgbClr val="f49100"/>
              </a:buClr>
              <a:buSzPct val="45000"/>
              <a:buFont typeface="Wingdings" charset="2"/>
              <a:buChar char=""/>
            </a:pPr>
            <a:r>
              <a:rPr b="0" lang="en-US" sz="2400" spc="-1" strike="noStrike">
                <a:solidFill>
                  <a:srgbClr val="dbf5f9"/>
                </a:solidFill>
                <a:latin typeface="Source Sans Pro"/>
              </a:rPr>
              <a:t>Third Outline Level</a:t>
            </a:r>
            <a:endParaRPr b="0" lang="en-US" sz="2400" spc="-1" strike="noStrike">
              <a:solidFill>
                <a:srgbClr val="dbf5f9"/>
              </a:solidFill>
              <a:latin typeface="Source Sans Pro"/>
            </a:endParaRPr>
          </a:p>
          <a:p>
            <a:pPr lvl="3" marL="1728000" indent="-216000">
              <a:spcAft>
                <a:spcPts val="567"/>
              </a:spcAft>
              <a:buClr>
                <a:srgbClr val="f49100"/>
              </a:buClr>
              <a:buSzPct val="75000"/>
              <a:buFont typeface="Symbol" charset="2"/>
              <a:buChar char=""/>
            </a:pPr>
            <a:r>
              <a:rPr b="0" lang="en-US" sz="2000" spc="-1" strike="noStrike">
                <a:solidFill>
                  <a:srgbClr val="dbf5f9"/>
                </a:solidFill>
                <a:latin typeface="Source Sans Pro"/>
              </a:rPr>
              <a:t>Fourth Outline Level</a:t>
            </a:r>
            <a:endParaRPr b="0" lang="en-US" sz="2000" spc="-1" strike="noStrike">
              <a:solidFill>
                <a:srgbClr val="dbf5f9"/>
              </a:solidFill>
              <a:latin typeface="Source Sans Pro"/>
            </a:endParaRPr>
          </a:p>
          <a:p>
            <a:pPr lvl="4" marL="2160000" indent="-216000">
              <a:spcAft>
                <a:spcPts val="283"/>
              </a:spcAft>
              <a:buClr>
                <a:srgbClr val="f49100"/>
              </a:buClr>
              <a:buSzPct val="45000"/>
              <a:buFont typeface="Wingdings" charset="2"/>
              <a:buChar char=""/>
            </a:pPr>
            <a:r>
              <a:rPr b="0" lang="en-US" sz="2000" spc="-1" strike="noStrike">
                <a:solidFill>
                  <a:srgbClr val="dbf5f9"/>
                </a:solidFill>
                <a:latin typeface="Source Sans Pro"/>
              </a:rPr>
              <a:t>Fifth Outline Level</a:t>
            </a:r>
            <a:endParaRPr b="0" lang="en-US" sz="2000" spc="-1" strike="noStrike">
              <a:solidFill>
                <a:srgbClr val="dbf5f9"/>
              </a:solidFill>
              <a:latin typeface="Source Sans Pro"/>
            </a:endParaRPr>
          </a:p>
          <a:p>
            <a:pPr lvl="5" marL="2592000" indent="-216000">
              <a:spcAft>
                <a:spcPts val="283"/>
              </a:spcAft>
              <a:buClr>
                <a:srgbClr val="f49100"/>
              </a:buClr>
              <a:buSzPct val="45000"/>
              <a:buFont typeface="Wingdings" charset="2"/>
              <a:buChar char=""/>
            </a:pPr>
            <a:r>
              <a:rPr b="0" lang="en-US" sz="2000" spc="-1" strike="noStrike">
                <a:solidFill>
                  <a:srgbClr val="dbf5f9"/>
                </a:solidFill>
                <a:latin typeface="Source Sans Pro"/>
              </a:rPr>
              <a:t>Sixth Outline Level</a:t>
            </a:r>
            <a:endParaRPr b="0" lang="en-US" sz="2000" spc="-1" strike="noStrike">
              <a:solidFill>
                <a:srgbClr val="dbf5f9"/>
              </a:solidFill>
              <a:latin typeface="Source Sans Pro"/>
            </a:endParaRPr>
          </a:p>
          <a:p>
            <a:pPr lvl="6" marL="3024000" indent="-216000">
              <a:spcAft>
                <a:spcPts val="283"/>
              </a:spcAft>
              <a:buClr>
                <a:srgbClr val="f49100"/>
              </a:buClr>
              <a:buSzPct val="45000"/>
              <a:buFont typeface="Wingdings" charset="2"/>
              <a:buChar char=""/>
            </a:pPr>
            <a:r>
              <a:rPr b="0" lang="en-US" sz="2000" spc="-1" strike="noStrike">
                <a:solidFill>
                  <a:srgbClr val="dbf5f9"/>
                </a:solidFill>
                <a:latin typeface="Source Sans Pro"/>
              </a:rPr>
              <a:t>Seventh Outline Level</a:t>
            </a:r>
            <a:endParaRPr b="0" lang="en-US" sz="2000" spc="-1" strike="noStrike">
              <a:solidFill>
                <a:srgbClr val="dbf5f9"/>
              </a:solidFill>
              <a:latin typeface="Source Sans Pro"/>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599040" y="121320"/>
            <a:ext cx="10798560" cy="1262160"/>
          </a:xfrm>
          <a:prstGeom prst="rect">
            <a:avLst/>
          </a:prstGeom>
        </p:spPr>
        <p:txBody>
          <a:bodyPr lIns="0" rIns="0" tIns="0" bIns="0" anchor="b">
            <a:normAutofit/>
          </a:bodyPr>
          <a:p>
            <a:r>
              <a:rPr b="0" lang="en-US" sz="6000" spc="-1" strike="noStrike">
                <a:solidFill>
                  <a:srgbClr val="ffffff"/>
                </a:solidFill>
                <a:latin typeface="Source Sans Pro Light"/>
              </a:rPr>
              <a:t>Click to edit the title text format</a:t>
            </a:r>
            <a:endParaRPr b="0" lang="en-US" sz="6000" spc="-1" strike="noStrike">
              <a:solidFill>
                <a:srgbClr val="ffffff"/>
              </a:solidFill>
              <a:latin typeface="Source Sans Pro Light"/>
            </a:endParaRPr>
          </a:p>
        </p:txBody>
      </p:sp>
      <p:sp>
        <p:nvSpPr>
          <p:cNvPr id="42" name="PlaceHolder 2"/>
          <p:cNvSpPr>
            <a:spLocks noGrp="1"/>
          </p:cNvSpPr>
          <p:nvPr>
            <p:ph type="body"/>
          </p:nvPr>
        </p:nvSpPr>
        <p:spPr>
          <a:xfrm>
            <a:off x="599040" y="1920240"/>
            <a:ext cx="10739520" cy="4663440"/>
          </a:xfrm>
          <a:prstGeom prst="rect">
            <a:avLst/>
          </a:prstGeom>
        </p:spPr>
        <p:txBody>
          <a:bodyPr lIns="0" rIns="0" tIns="0" bIns="0">
            <a:normAutofit/>
          </a:bodyPr>
          <a:p>
            <a:pPr marL="432000" indent="-324000">
              <a:spcAft>
                <a:spcPts val="1409"/>
              </a:spcAft>
              <a:buClr>
                <a:srgbClr val="04617b"/>
              </a:buClr>
              <a:buSzPct val="45000"/>
              <a:buFont typeface="Wingdings" charset="2"/>
              <a:buChar char=""/>
            </a:pPr>
            <a:r>
              <a:rPr b="0" lang="en-US" sz="3200" spc="-1" strike="noStrike">
                <a:latin typeface="Source Sans Pro"/>
              </a:rPr>
              <a:t>Click to edit the outline text format</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Second Outline Level</a:t>
            </a:r>
            <a:endParaRPr b="0" lang="en-US" sz="2800" spc="-1" strike="noStrike">
              <a:latin typeface="Source Sans Pro"/>
            </a:endParaRPr>
          </a:p>
          <a:p>
            <a:pPr lvl="2" marL="1296000" indent="-288000">
              <a:spcAft>
                <a:spcPts val="850"/>
              </a:spcAft>
              <a:buClr>
                <a:srgbClr val="04617b"/>
              </a:buClr>
              <a:buSzPct val="45000"/>
              <a:buFont typeface="Wingdings" charset="2"/>
              <a:buChar char=""/>
            </a:pPr>
            <a:r>
              <a:rPr b="0" lang="en-US" sz="2400" spc="-1" strike="noStrike">
                <a:latin typeface="Source Sans Pro"/>
              </a:rPr>
              <a:t>Third Outline Level</a:t>
            </a:r>
            <a:endParaRPr b="0" lang="en-US" sz="2400" spc="-1" strike="noStrike">
              <a:latin typeface="Source Sans Pro"/>
            </a:endParaRPr>
          </a:p>
          <a:p>
            <a:pPr lvl="3" marL="1728000" indent="-216000">
              <a:spcAft>
                <a:spcPts val="567"/>
              </a:spcAft>
              <a:buClr>
                <a:srgbClr val="04617b"/>
              </a:buClr>
              <a:buSzPct val="75000"/>
              <a:buFont typeface="Symbol" charset="2"/>
              <a:buChar char=""/>
            </a:pPr>
            <a:r>
              <a:rPr b="0" lang="en-US" sz="2400" spc="-1" strike="noStrike">
                <a:latin typeface="Source Sans Pro"/>
              </a:rPr>
              <a:t>Fourth Outline Level</a:t>
            </a:r>
            <a:endParaRPr b="0" lang="en-US" sz="2400" spc="-1" strike="noStrike">
              <a:latin typeface="Source Sans Pro"/>
            </a:endParaRPr>
          </a:p>
          <a:p>
            <a:pPr lvl="4" marL="2160000" indent="-216000">
              <a:spcAft>
                <a:spcPts val="283"/>
              </a:spcAft>
              <a:buClr>
                <a:srgbClr val="04617b"/>
              </a:buClr>
              <a:buSzPct val="45000"/>
              <a:buFont typeface="Wingdings" charset="2"/>
              <a:buChar char=""/>
            </a:pPr>
            <a:r>
              <a:rPr b="0" lang="en-US" sz="2400" spc="-1" strike="noStrike">
                <a:latin typeface="Source Sans Pro"/>
              </a:rPr>
              <a:t>Fifth Outline Level</a:t>
            </a:r>
            <a:endParaRPr b="0" lang="en-US" sz="2400" spc="-1" strike="noStrike">
              <a:latin typeface="Source Sans Pro"/>
            </a:endParaRPr>
          </a:p>
          <a:p>
            <a:pPr lvl="5" marL="2592000" indent="-216000">
              <a:spcAft>
                <a:spcPts val="283"/>
              </a:spcAft>
              <a:buClr>
                <a:srgbClr val="04617b"/>
              </a:buClr>
              <a:buSzPct val="45000"/>
              <a:buFont typeface="Wingdings" charset="2"/>
              <a:buChar char=""/>
            </a:pPr>
            <a:r>
              <a:rPr b="0" lang="en-US" sz="2400" spc="-1" strike="noStrike">
                <a:latin typeface="Source Sans Pro"/>
              </a:rPr>
              <a:t>Sixth Outline Level</a:t>
            </a:r>
            <a:endParaRPr b="0" lang="en-US" sz="2400" spc="-1" strike="noStrike">
              <a:latin typeface="Source Sans Pro"/>
            </a:endParaRPr>
          </a:p>
          <a:p>
            <a:pPr lvl="6" marL="3024000" indent="-216000">
              <a:spcAft>
                <a:spcPts val="283"/>
              </a:spcAft>
              <a:buClr>
                <a:srgbClr val="04617b"/>
              </a:buClr>
              <a:buSzPct val="45000"/>
              <a:buFont typeface="Wingdings" charset="2"/>
              <a:buChar char=""/>
            </a:pPr>
            <a:r>
              <a:rPr b="0" lang="en-US" sz="2400" spc="-1" strike="noStrike">
                <a:latin typeface="Source Sans Pro"/>
              </a:rPr>
              <a:t>Seventh Outline Level</a:t>
            </a:r>
            <a:endParaRPr b="0" lang="en-US" sz="2400" spc="-1" strike="noStrike">
              <a:latin typeface="Source Sans Pro"/>
            </a:endParaRPr>
          </a:p>
        </p:txBody>
      </p:sp>
      <p:sp>
        <p:nvSpPr>
          <p:cNvPr id="43" name="PlaceHolder 3"/>
          <p:cNvSpPr>
            <a:spLocks noGrp="1"/>
          </p:cNvSpPr>
          <p:nvPr>
            <p:ph type="dt"/>
          </p:nvPr>
        </p:nvSpPr>
        <p:spPr>
          <a:xfrm>
            <a:off x="599040" y="6887160"/>
            <a:ext cx="2795400" cy="521640"/>
          </a:xfrm>
          <a:prstGeom prst="rect">
            <a:avLst/>
          </a:prstGeom>
        </p:spPr>
        <p:txBody>
          <a:bodyPr lIns="0" rIns="0" tIns="0" bIns="0"/>
          <a:p>
            <a:r>
              <a:rPr b="0" lang="en-US" sz="2400" spc="-1" strike="noStrike">
                <a:solidFill>
                  <a:srgbClr val="484848"/>
                </a:solidFill>
                <a:latin typeface="Source Sans Pro"/>
              </a:rPr>
              <a:t>&lt;date/time&gt;</a:t>
            </a:r>
            <a:endParaRPr b="0" lang="en-US" sz="2400" spc="-1" strike="noStrike">
              <a:solidFill>
                <a:srgbClr val="484848"/>
              </a:solidFill>
              <a:latin typeface="Source Sans Pro"/>
            </a:endParaRPr>
          </a:p>
        </p:txBody>
      </p:sp>
      <p:sp>
        <p:nvSpPr>
          <p:cNvPr id="44" name="PlaceHolder 4"/>
          <p:cNvSpPr>
            <a:spLocks noGrp="1"/>
          </p:cNvSpPr>
          <p:nvPr>
            <p:ph type="ftr"/>
          </p:nvPr>
        </p:nvSpPr>
        <p:spPr>
          <a:xfrm>
            <a:off x="4102560" y="6887160"/>
            <a:ext cx="3803040" cy="521640"/>
          </a:xfrm>
          <a:prstGeom prst="rect">
            <a:avLst/>
          </a:prstGeom>
        </p:spPr>
        <p:txBody>
          <a:bodyPr lIns="0" rIns="0" tIns="0" bIns="0"/>
          <a:p>
            <a:pPr algn="ctr"/>
            <a:r>
              <a:rPr b="0" lang="en-US" sz="2400" spc="-1" strike="noStrike">
                <a:solidFill>
                  <a:srgbClr val="484848"/>
                </a:solidFill>
                <a:latin typeface="Source Sans Pro"/>
              </a:rPr>
              <a:t>&lt;footer&gt;</a:t>
            </a:r>
            <a:endParaRPr b="0" lang="en-US" sz="2400" spc="-1" strike="noStrike">
              <a:solidFill>
                <a:srgbClr val="484848"/>
              </a:solidFill>
              <a:latin typeface="Source Sans Pro"/>
            </a:endParaRPr>
          </a:p>
        </p:txBody>
      </p:sp>
      <p:sp>
        <p:nvSpPr>
          <p:cNvPr id="45" name="PlaceHolder 5"/>
          <p:cNvSpPr>
            <a:spLocks noGrp="1"/>
          </p:cNvSpPr>
          <p:nvPr>
            <p:ph type="sldNum"/>
          </p:nvPr>
        </p:nvSpPr>
        <p:spPr>
          <a:xfrm>
            <a:off x="8602200" y="6887160"/>
            <a:ext cx="2795400" cy="521640"/>
          </a:xfrm>
          <a:prstGeom prst="rect">
            <a:avLst/>
          </a:prstGeom>
        </p:spPr>
        <p:txBody>
          <a:bodyPr lIns="0" rIns="0" tIns="0" bIns="0"/>
          <a:p>
            <a:pPr algn="r"/>
            <a:fld id="{187350D7-7B5B-4013-B634-F61445D8E5D5}" type="slidenum">
              <a:rPr b="0" lang="en-US" sz="2400" spc="-1" strike="noStrike">
                <a:solidFill>
                  <a:srgbClr val="484848"/>
                </a:solidFill>
                <a:latin typeface="Source Sans Pro"/>
              </a:rPr>
              <a:t>&lt;number&gt;</a:t>
            </a:fld>
            <a:endParaRPr b="0" lang="en-US" sz="2400" spc="-1" strike="noStrike">
              <a:solidFill>
                <a:srgbClr val="484848"/>
              </a:solidFill>
              <a:latin typeface="Source Sans Pro"/>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599040" y="301320"/>
            <a:ext cx="10798560" cy="1262160"/>
          </a:xfrm>
          <a:prstGeom prst="rect">
            <a:avLst/>
          </a:prstGeom>
        </p:spPr>
        <p:txBody>
          <a:bodyPr lIns="0" rIns="0" tIns="0" bIns="0" anchor="ctr">
            <a:normAutofit/>
          </a:bodyPr>
          <a:p>
            <a:r>
              <a:rPr b="0" lang="en-US" sz="6000" spc="-1" strike="noStrike">
                <a:solidFill>
                  <a:srgbClr val="04617b"/>
                </a:solidFill>
                <a:latin typeface="Source Sans Pro Light"/>
              </a:rPr>
              <a:t>Click to edit the title text format</a:t>
            </a:r>
            <a:endParaRPr b="0" lang="en-US" sz="6000" spc="-1" strike="noStrike">
              <a:solidFill>
                <a:srgbClr val="04617b"/>
              </a:solidFill>
              <a:latin typeface="Source Sans Pro Light"/>
            </a:endParaRPr>
          </a:p>
        </p:txBody>
      </p:sp>
      <p:sp>
        <p:nvSpPr>
          <p:cNvPr id="83" name="PlaceHolder 2"/>
          <p:cNvSpPr>
            <a:spLocks noGrp="1"/>
          </p:cNvSpPr>
          <p:nvPr>
            <p:ph type="body"/>
          </p:nvPr>
        </p:nvSpPr>
        <p:spPr>
          <a:xfrm>
            <a:off x="599040" y="1828800"/>
            <a:ext cx="10830960" cy="5394960"/>
          </a:xfrm>
          <a:prstGeom prst="rect">
            <a:avLst/>
          </a:prstGeom>
        </p:spPr>
        <p:txBody>
          <a:bodyPr lIns="0" rIns="0" tIns="0" bIns="0">
            <a:normAutofit/>
          </a:bodyPr>
          <a:p>
            <a:pPr marL="432000" indent="-324000">
              <a:spcAft>
                <a:spcPts val="1412"/>
              </a:spcAft>
              <a:buClr>
                <a:srgbClr val="04617b"/>
              </a:buClr>
              <a:buSzPct val="45000"/>
              <a:buFont typeface="Wingdings" charset="2"/>
              <a:buChar char=""/>
            </a:pPr>
            <a:r>
              <a:rPr b="0" lang="en-US" sz="3200" spc="-1" strike="noStrike">
                <a:latin typeface="Source Sans Pro"/>
              </a:rPr>
              <a:t>Click to edit the outline text format</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Second Outline Level</a:t>
            </a:r>
            <a:endParaRPr b="0" lang="en-US" sz="2800" spc="-1" strike="noStrike">
              <a:latin typeface="Source Sans Pro"/>
            </a:endParaRPr>
          </a:p>
          <a:p>
            <a:pPr lvl="2" marL="1296000" indent="-288000">
              <a:spcAft>
                <a:spcPts val="850"/>
              </a:spcAft>
              <a:buClr>
                <a:srgbClr val="04617b"/>
              </a:buClr>
              <a:buSzPct val="45000"/>
              <a:buFont typeface="Wingdings" charset="2"/>
              <a:buChar char=""/>
            </a:pPr>
            <a:r>
              <a:rPr b="0" lang="en-US" sz="2400" spc="-1" strike="noStrike">
                <a:latin typeface="Source Sans Pro"/>
              </a:rPr>
              <a:t>Third Outline Level</a:t>
            </a:r>
            <a:endParaRPr b="0" lang="en-US" sz="2400" spc="-1" strike="noStrike">
              <a:latin typeface="Source Sans Pro"/>
            </a:endParaRPr>
          </a:p>
          <a:p>
            <a:pPr lvl="3" marL="1728000" indent="-216000">
              <a:spcAft>
                <a:spcPts val="567"/>
              </a:spcAft>
              <a:buClr>
                <a:srgbClr val="04617b"/>
              </a:buClr>
              <a:buSzPct val="75000"/>
              <a:buFont typeface="Symbol" charset="2"/>
              <a:buChar char=""/>
            </a:pPr>
            <a:r>
              <a:rPr b="0" lang="en-US" sz="2400" spc="-1" strike="noStrike">
                <a:latin typeface="Source Sans Pro"/>
              </a:rPr>
              <a:t>Fourth Outline Level</a:t>
            </a:r>
            <a:endParaRPr b="0" lang="en-US" sz="2400" spc="-1" strike="noStrike">
              <a:latin typeface="Source Sans Pro"/>
            </a:endParaRPr>
          </a:p>
          <a:p>
            <a:pPr lvl="4" marL="2160000" indent="-216000">
              <a:spcAft>
                <a:spcPts val="283"/>
              </a:spcAft>
              <a:buClr>
                <a:srgbClr val="04617b"/>
              </a:buClr>
              <a:buSzPct val="45000"/>
              <a:buFont typeface="Wingdings" charset="2"/>
              <a:buChar char=""/>
            </a:pPr>
            <a:r>
              <a:rPr b="0" lang="en-US" sz="2400" spc="-1" strike="noStrike">
                <a:latin typeface="Source Sans Pro"/>
              </a:rPr>
              <a:t>Fifth Outline Level</a:t>
            </a:r>
            <a:endParaRPr b="0" lang="en-US" sz="2400" spc="-1" strike="noStrike">
              <a:latin typeface="Source Sans Pro"/>
            </a:endParaRPr>
          </a:p>
          <a:p>
            <a:pPr lvl="5" marL="2592000" indent="-216000">
              <a:spcAft>
                <a:spcPts val="283"/>
              </a:spcAft>
              <a:buClr>
                <a:srgbClr val="04617b"/>
              </a:buClr>
              <a:buSzPct val="45000"/>
              <a:buFont typeface="Wingdings" charset="2"/>
              <a:buChar char=""/>
            </a:pPr>
            <a:r>
              <a:rPr b="0" lang="en-US" sz="2400" spc="-1" strike="noStrike">
                <a:latin typeface="Source Sans Pro"/>
              </a:rPr>
              <a:t>Sixth Outline Level</a:t>
            </a:r>
            <a:endParaRPr b="0" lang="en-US" sz="2400" spc="-1" strike="noStrike">
              <a:latin typeface="Source Sans Pro"/>
            </a:endParaRPr>
          </a:p>
          <a:p>
            <a:pPr lvl="6" marL="3024000" indent="-216000">
              <a:spcAft>
                <a:spcPts val="283"/>
              </a:spcAft>
              <a:buClr>
                <a:srgbClr val="04617b"/>
              </a:buClr>
              <a:buSzPct val="45000"/>
              <a:buFont typeface="Wingdings" charset="2"/>
              <a:buChar char=""/>
            </a:pPr>
            <a:r>
              <a:rPr b="0" lang="en-US" sz="2400" spc="-1" strike="noStrike">
                <a:latin typeface="Source Sans Pro"/>
              </a:rPr>
              <a:t>Seventh Outline Level</a:t>
            </a:r>
            <a:endParaRPr b="0" lang="en-US" sz="2400" spc="-1" strike="noStrike">
              <a:latin typeface="Source Sans Pro"/>
            </a:endParaRPr>
          </a:p>
        </p:txBody>
      </p:sp>
      <p:sp>
        <p:nvSpPr>
          <p:cNvPr id="84" name="PlaceHolder 3"/>
          <p:cNvSpPr>
            <a:spLocks noGrp="1"/>
          </p:cNvSpPr>
          <p:nvPr>
            <p:ph type="dt"/>
          </p:nvPr>
        </p:nvSpPr>
        <p:spPr>
          <a:xfrm>
            <a:off x="599040" y="6827760"/>
            <a:ext cx="2795400" cy="521640"/>
          </a:xfrm>
          <a:prstGeom prst="rect">
            <a:avLst/>
          </a:prstGeom>
        </p:spPr>
        <p:txBody>
          <a:bodyPr lIns="0" rIns="0" tIns="0" bIns="0"/>
          <a:p>
            <a:r>
              <a:rPr b="0" lang="en-US" sz="2400" spc="-1" strike="noStrike">
                <a:solidFill>
                  <a:srgbClr val="484848"/>
                </a:solidFill>
                <a:latin typeface="Source Sans Pro"/>
              </a:rPr>
              <a:t>&lt;date/time&gt;</a:t>
            </a:r>
            <a:endParaRPr b="0" lang="en-US" sz="2400" spc="-1" strike="noStrike">
              <a:solidFill>
                <a:srgbClr val="484848"/>
              </a:solidFill>
              <a:latin typeface="Source Sans Pro"/>
            </a:endParaRPr>
          </a:p>
        </p:txBody>
      </p:sp>
      <p:sp>
        <p:nvSpPr>
          <p:cNvPr id="85" name="PlaceHolder 4"/>
          <p:cNvSpPr>
            <a:spLocks noGrp="1"/>
          </p:cNvSpPr>
          <p:nvPr>
            <p:ph type="ftr"/>
          </p:nvPr>
        </p:nvSpPr>
        <p:spPr>
          <a:xfrm>
            <a:off x="4102560" y="6827760"/>
            <a:ext cx="3803040" cy="521640"/>
          </a:xfrm>
          <a:prstGeom prst="rect">
            <a:avLst/>
          </a:prstGeom>
        </p:spPr>
        <p:txBody>
          <a:bodyPr lIns="0" rIns="0" tIns="0" bIns="0"/>
          <a:p>
            <a:pPr algn="ctr"/>
            <a:r>
              <a:rPr b="0" lang="en-US" sz="2400" spc="-1" strike="noStrike">
                <a:solidFill>
                  <a:srgbClr val="484848"/>
                </a:solidFill>
                <a:latin typeface="Source Sans Pro"/>
              </a:rPr>
              <a:t>&lt;footer&gt;</a:t>
            </a:r>
            <a:endParaRPr b="0" lang="en-US" sz="2400" spc="-1" strike="noStrike">
              <a:solidFill>
                <a:srgbClr val="484848"/>
              </a:solidFill>
              <a:latin typeface="Source Sans Pro"/>
            </a:endParaRPr>
          </a:p>
        </p:txBody>
      </p:sp>
      <p:sp>
        <p:nvSpPr>
          <p:cNvPr id="86" name="PlaceHolder 5"/>
          <p:cNvSpPr>
            <a:spLocks noGrp="1"/>
          </p:cNvSpPr>
          <p:nvPr>
            <p:ph type="sldNum"/>
          </p:nvPr>
        </p:nvSpPr>
        <p:spPr>
          <a:xfrm>
            <a:off x="9188640" y="6827760"/>
            <a:ext cx="2253600" cy="521640"/>
          </a:xfrm>
          <a:prstGeom prst="rect">
            <a:avLst/>
          </a:prstGeom>
        </p:spPr>
        <p:txBody>
          <a:bodyPr lIns="0" rIns="0" tIns="0" bIns="0"/>
          <a:p>
            <a:pPr algn="r"/>
            <a:fld id="{20E1E32B-4902-4B3E-A5C0-0EF09F61A406}" type="slidenum">
              <a:rPr b="0" lang="en-US" sz="2400" spc="-1" strike="noStrike">
                <a:solidFill>
                  <a:srgbClr val="484848"/>
                </a:solidFill>
                <a:latin typeface="Source Sans Pro"/>
              </a:rPr>
              <a:t>&lt;number&gt;</a:t>
            </a:fld>
            <a:endParaRPr b="0" lang="en-US" sz="2400" spc="-1" strike="noStrike">
              <a:solidFill>
                <a:srgbClr val="484848"/>
              </a:solidFill>
              <a:latin typeface="Source Sans Pro"/>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599040" y="121320"/>
            <a:ext cx="10798560" cy="1262160"/>
          </a:xfrm>
          <a:prstGeom prst="rect">
            <a:avLst/>
          </a:prstGeom>
        </p:spPr>
        <p:txBody>
          <a:bodyPr lIns="0" rIns="0" tIns="0" bIns="0" anchor="b">
            <a:normAutofit/>
          </a:bodyPr>
          <a:p>
            <a:r>
              <a:rPr b="0" lang="en-US" sz="6000" spc="-1" strike="noStrike">
                <a:solidFill>
                  <a:srgbClr val="ffffff"/>
                </a:solidFill>
                <a:latin typeface="Source Sans Pro Light"/>
              </a:rPr>
              <a:t>Click to edit the title text format</a:t>
            </a:r>
            <a:endParaRPr b="0" lang="en-US" sz="6000" spc="-1" strike="noStrike">
              <a:solidFill>
                <a:srgbClr val="ffffff"/>
              </a:solidFill>
              <a:latin typeface="Source Sans Pro Light"/>
            </a:endParaRPr>
          </a:p>
        </p:txBody>
      </p:sp>
      <p:sp>
        <p:nvSpPr>
          <p:cNvPr id="124" name="PlaceHolder 2"/>
          <p:cNvSpPr>
            <a:spLocks noGrp="1"/>
          </p:cNvSpPr>
          <p:nvPr>
            <p:ph type="body"/>
          </p:nvPr>
        </p:nvSpPr>
        <p:spPr>
          <a:xfrm>
            <a:off x="599040" y="1920240"/>
            <a:ext cx="10739520" cy="4663440"/>
          </a:xfrm>
          <a:prstGeom prst="rect">
            <a:avLst/>
          </a:prstGeom>
        </p:spPr>
        <p:txBody>
          <a:bodyPr lIns="0" rIns="0" tIns="0" bIns="0">
            <a:normAutofit/>
          </a:bodyPr>
          <a:p>
            <a:pPr marL="432000" indent="-324000">
              <a:spcAft>
                <a:spcPts val="1409"/>
              </a:spcAft>
              <a:buClr>
                <a:srgbClr val="04617b"/>
              </a:buClr>
              <a:buSzPct val="45000"/>
              <a:buFont typeface="Wingdings" charset="2"/>
              <a:buChar char=""/>
            </a:pPr>
            <a:r>
              <a:rPr b="0" lang="en-US" sz="3200" spc="-1" strike="noStrike">
                <a:latin typeface="Source Sans Pro"/>
              </a:rPr>
              <a:t>Pulse para editar el formato de esquema del texto</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Segundo nivel del esquema</a:t>
            </a:r>
            <a:endParaRPr b="0" lang="en-US" sz="2800" spc="-1" strike="noStrike">
              <a:latin typeface="Source Sans Pro"/>
            </a:endParaRPr>
          </a:p>
          <a:p>
            <a:pPr lvl="2" marL="1296000" indent="-288000">
              <a:spcAft>
                <a:spcPts val="850"/>
              </a:spcAft>
              <a:buClr>
                <a:srgbClr val="04617b"/>
              </a:buClr>
              <a:buSzPct val="45000"/>
              <a:buFont typeface="Wingdings" charset="2"/>
              <a:buChar char=""/>
            </a:pPr>
            <a:r>
              <a:rPr b="0" lang="en-US" sz="2400" spc="-1" strike="noStrike">
                <a:latin typeface="Source Sans Pro"/>
              </a:rPr>
              <a:t>Tercer nivel del esquema</a:t>
            </a:r>
            <a:endParaRPr b="0" lang="en-US" sz="2400" spc="-1" strike="noStrike">
              <a:latin typeface="Source Sans Pro"/>
            </a:endParaRPr>
          </a:p>
          <a:p>
            <a:pPr lvl="3" marL="1728000" indent="-216000">
              <a:spcAft>
                <a:spcPts val="567"/>
              </a:spcAft>
              <a:buClr>
                <a:srgbClr val="04617b"/>
              </a:buClr>
              <a:buSzPct val="75000"/>
              <a:buFont typeface="Symbol" charset="2"/>
              <a:buChar char=""/>
            </a:pPr>
            <a:r>
              <a:rPr b="0" lang="en-US" sz="2400" spc="-1" strike="noStrike">
                <a:latin typeface="Source Sans Pro"/>
              </a:rPr>
              <a:t>Cuarto nivel del esquema</a:t>
            </a:r>
            <a:endParaRPr b="0" lang="en-US" sz="2400" spc="-1" strike="noStrike">
              <a:latin typeface="Source Sans Pro"/>
            </a:endParaRPr>
          </a:p>
          <a:p>
            <a:pPr lvl="4" marL="2160000" indent="-216000">
              <a:spcAft>
                <a:spcPts val="283"/>
              </a:spcAft>
              <a:buClr>
                <a:srgbClr val="04617b"/>
              </a:buClr>
              <a:buSzPct val="45000"/>
              <a:buFont typeface="Wingdings" charset="2"/>
              <a:buChar char=""/>
            </a:pPr>
            <a:r>
              <a:rPr b="0" lang="en-US" sz="2400" spc="-1" strike="noStrike">
                <a:latin typeface="Source Sans Pro"/>
              </a:rPr>
              <a:t>Quinto nivel del esquema</a:t>
            </a:r>
            <a:endParaRPr b="0" lang="en-US" sz="2400" spc="-1" strike="noStrike">
              <a:latin typeface="Source Sans Pro"/>
            </a:endParaRPr>
          </a:p>
          <a:p>
            <a:pPr lvl="5" marL="2592000" indent="-216000">
              <a:spcAft>
                <a:spcPts val="283"/>
              </a:spcAft>
              <a:buClr>
                <a:srgbClr val="04617b"/>
              </a:buClr>
              <a:buSzPct val="45000"/>
              <a:buFont typeface="Wingdings" charset="2"/>
              <a:buChar char=""/>
            </a:pPr>
            <a:r>
              <a:rPr b="0" lang="en-US" sz="2400" spc="-1" strike="noStrike">
                <a:latin typeface="Source Sans Pro"/>
              </a:rPr>
              <a:t>Sexto nivel del esquema</a:t>
            </a:r>
            <a:endParaRPr b="0" lang="en-US" sz="2400" spc="-1" strike="noStrike">
              <a:latin typeface="Source Sans Pro"/>
            </a:endParaRPr>
          </a:p>
          <a:p>
            <a:pPr lvl="6" marL="3024000" indent="-216000">
              <a:spcAft>
                <a:spcPts val="283"/>
              </a:spcAft>
              <a:buClr>
                <a:srgbClr val="04617b"/>
              </a:buClr>
              <a:buSzPct val="45000"/>
              <a:buFont typeface="Wingdings" charset="2"/>
              <a:buChar char=""/>
            </a:pPr>
            <a:r>
              <a:rPr b="0" lang="en-US" sz="2400" spc="-1" strike="noStrike">
                <a:latin typeface="Source Sans Pro"/>
              </a:rPr>
              <a:t>Séptimo nivel del esquema</a:t>
            </a:r>
            <a:endParaRPr b="0" lang="en-US" sz="2400" spc="-1" strike="noStrike">
              <a:latin typeface="Source Sans Pro"/>
            </a:endParaRPr>
          </a:p>
        </p:txBody>
      </p:sp>
      <p:sp>
        <p:nvSpPr>
          <p:cNvPr id="125" name="PlaceHolder 3"/>
          <p:cNvSpPr>
            <a:spLocks noGrp="1"/>
          </p:cNvSpPr>
          <p:nvPr>
            <p:ph type="dt"/>
          </p:nvPr>
        </p:nvSpPr>
        <p:spPr>
          <a:xfrm>
            <a:off x="599040" y="6887160"/>
            <a:ext cx="2795400" cy="521640"/>
          </a:xfrm>
          <a:prstGeom prst="rect">
            <a:avLst/>
          </a:prstGeom>
        </p:spPr>
        <p:txBody>
          <a:bodyPr lIns="0" rIns="0" tIns="0" bIns="0"/>
          <a:p>
            <a:r>
              <a:rPr b="0" lang="en-US" sz="2400" spc="-1" strike="noStrike">
                <a:solidFill>
                  <a:srgbClr val="484848"/>
                </a:solidFill>
                <a:latin typeface="Source Sans Pro"/>
              </a:rPr>
              <a:t>&lt;date/time&gt;</a:t>
            </a:r>
            <a:endParaRPr b="0" lang="en-US" sz="2400" spc="-1" strike="noStrike">
              <a:solidFill>
                <a:srgbClr val="484848"/>
              </a:solidFill>
              <a:latin typeface="Source Sans Pro"/>
            </a:endParaRPr>
          </a:p>
        </p:txBody>
      </p:sp>
      <p:sp>
        <p:nvSpPr>
          <p:cNvPr id="126" name="PlaceHolder 4"/>
          <p:cNvSpPr>
            <a:spLocks noGrp="1"/>
          </p:cNvSpPr>
          <p:nvPr>
            <p:ph type="ftr"/>
          </p:nvPr>
        </p:nvSpPr>
        <p:spPr>
          <a:xfrm>
            <a:off x="4102560" y="6887160"/>
            <a:ext cx="3803040" cy="521640"/>
          </a:xfrm>
          <a:prstGeom prst="rect">
            <a:avLst/>
          </a:prstGeom>
        </p:spPr>
        <p:txBody>
          <a:bodyPr lIns="0" rIns="0" tIns="0" bIns="0"/>
          <a:p>
            <a:pPr algn="ctr"/>
            <a:r>
              <a:rPr b="0" lang="en-US" sz="2400" spc="-1" strike="noStrike">
                <a:solidFill>
                  <a:srgbClr val="484848"/>
                </a:solidFill>
                <a:latin typeface="Source Sans Pro"/>
              </a:rPr>
              <a:t>&lt;footer&gt;</a:t>
            </a:r>
            <a:endParaRPr b="0" lang="en-US" sz="2400" spc="-1" strike="noStrike">
              <a:solidFill>
                <a:srgbClr val="484848"/>
              </a:solidFill>
              <a:latin typeface="Source Sans Pro"/>
            </a:endParaRPr>
          </a:p>
        </p:txBody>
      </p:sp>
      <p:sp>
        <p:nvSpPr>
          <p:cNvPr id="127" name="PlaceHolder 5"/>
          <p:cNvSpPr>
            <a:spLocks noGrp="1"/>
          </p:cNvSpPr>
          <p:nvPr>
            <p:ph type="sldNum"/>
          </p:nvPr>
        </p:nvSpPr>
        <p:spPr>
          <a:xfrm>
            <a:off x="8602200" y="6887160"/>
            <a:ext cx="2795400" cy="521640"/>
          </a:xfrm>
          <a:prstGeom prst="rect">
            <a:avLst/>
          </a:prstGeom>
        </p:spPr>
        <p:txBody>
          <a:bodyPr lIns="0" rIns="0" tIns="0" bIns="0"/>
          <a:p>
            <a:pPr algn="r"/>
            <a:fld id="{F673645C-4B12-4233-82FB-770CDF9320C5}" type="slidenum">
              <a:rPr b="0" lang="en-US" sz="2400" spc="-1" strike="noStrike">
                <a:solidFill>
                  <a:srgbClr val="484848"/>
                </a:solidFill>
                <a:latin typeface="Source Sans Pro"/>
              </a:rPr>
              <a:t>&lt;number&gt;</a:t>
            </a:fld>
            <a:endParaRPr b="0" lang="en-US" sz="2400" spc="-1" strike="noStrike">
              <a:solidFill>
                <a:srgbClr val="484848"/>
              </a:solidFill>
              <a:latin typeface="Source Sans Pro"/>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0.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hyperlink" Target="http://www.battleforthenet.com/" TargetMode="External"/><Relationship Id="rId2" Type="http://schemas.openxmlformats.org/officeDocument/2006/relationships/image" Target="../media/image15.png"/><Relationship Id="rId3" Type="http://schemas.openxmlformats.org/officeDocument/2006/relationships/slideLayout" Target="../slideLayouts/slideLayout40.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40.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0.xml"/>
</Relationships>
</file>

<file path=ppt/slides/_rels/slide1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3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
</Relationships>
</file>

<file path=ppt/slides/_rels/slide2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6.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2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9.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0.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30.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0.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extShape 1"/>
          <p:cNvSpPr txBox="1"/>
          <p:nvPr/>
        </p:nvSpPr>
        <p:spPr>
          <a:xfrm>
            <a:off x="548640" y="301320"/>
            <a:ext cx="10798560" cy="4453560"/>
          </a:xfrm>
          <a:prstGeom prst="rect">
            <a:avLst/>
          </a:prstGeom>
          <a:noFill/>
          <a:ln>
            <a:noFill/>
          </a:ln>
        </p:spPr>
        <p:txBody>
          <a:bodyPr lIns="0" rIns="0" tIns="0" bIns="0" anchor="b">
            <a:normAutofit/>
          </a:bodyPr>
          <a:p>
            <a:r>
              <a:rPr b="0" lang="en-US" sz="8000" spc="-1" strike="noStrike">
                <a:solidFill>
                  <a:srgbClr val="04617b"/>
                </a:solidFill>
                <a:latin typeface="Source Sans Pro Light"/>
              </a:rPr>
              <a:t>Cypurr Sessions</a:t>
            </a:r>
            <a:endParaRPr b="0" lang="en-US" sz="8000" spc="-1" strike="noStrike">
              <a:solidFill>
                <a:srgbClr val="04617b"/>
              </a:solidFill>
              <a:latin typeface="Source Sans Pro Light"/>
            </a:endParaRPr>
          </a:p>
        </p:txBody>
      </p:sp>
      <p:sp>
        <p:nvSpPr>
          <p:cNvPr id="170" name="TextShape 2"/>
          <p:cNvSpPr txBox="1"/>
          <p:nvPr/>
        </p:nvSpPr>
        <p:spPr>
          <a:xfrm>
            <a:off x="914400" y="5124960"/>
            <a:ext cx="10789920" cy="1550160"/>
          </a:xfrm>
          <a:prstGeom prst="rect">
            <a:avLst/>
          </a:prstGeom>
          <a:noFill/>
          <a:ln>
            <a:noFill/>
          </a:ln>
        </p:spPr>
        <p:txBody>
          <a:bodyPr lIns="0" rIns="0" tIns="0" bIns="0"/>
          <a:p>
            <a:r>
              <a:rPr b="1" lang="en-US" sz="3600" spc="-1" strike="noStrike">
                <a:solidFill>
                  <a:srgbClr val="dbf5f9"/>
                </a:solidFill>
                <a:latin typeface="Source Sans Pro"/>
              </a:rPr>
              <a:t>Man-In-The-Middle and Me!</a:t>
            </a:r>
            <a:endParaRPr b="1" lang="en-US" sz="3600" spc="-1" strike="noStrike">
              <a:solidFill>
                <a:srgbClr val="dbf5f9"/>
              </a:solidFill>
              <a:latin typeface="Source Sans Pro"/>
            </a:endParaRPr>
          </a:p>
          <a:p>
            <a:r>
              <a:rPr b="1" lang="en-US" sz="3600" spc="-1" strike="noStrike">
                <a:solidFill>
                  <a:srgbClr val="dbf5f9"/>
                </a:solidFill>
                <a:latin typeface="Source Sans Pro"/>
              </a:rPr>
              <a:t>November 26, 2017</a:t>
            </a:r>
            <a:endParaRPr b="1" lang="en-US" sz="3600" spc="-1" strike="noStrike">
              <a:solidFill>
                <a:srgbClr val="dbf5f9"/>
              </a:solidFill>
              <a:latin typeface="Source Sans Pro"/>
            </a:endParaRPr>
          </a:p>
        </p:txBody>
      </p:sp>
      <p:pic>
        <p:nvPicPr>
          <p:cNvPr id="171" name="" descr=""/>
          <p:cNvPicPr/>
          <p:nvPr/>
        </p:nvPicPr>
        <p:blipFill>
          <a:blip r:embed="rId1"/>
          <a:stretch/>
        </p:blipFill>
        <p:spPr>
          <a:xfrm>
            <a:off x="7040880" y="0"/>
            <a:ext cx="4004280" cy="420624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extShape 1"/>
          <p:cNvSpPr txBox="1"/>
          <p:nvPr/>
        </p:nvSpPr>
        <p:spPr>
          <a:xfrm>
            <a:off x="599040" y="121320"/>
            <a:ext cx="10798560" cy="1262160"/>
          </a:xfrm>
          <a:prstGeom prst="rect">
            <a:avLst/>
          </a:prstGeom>
          <a:noFill/>
          <a:ln>
            <a:noFill/>
          </a:ln>
        </p:spPr>
        <p:txBody>
          <a:bodyPr lIns="0" rIns="0" tIns="0" bIns="0" anchor="b">
            <a:normAutofit/>
          </a:bodyPr>
          <a:p>
            <a:r>
              <a:rPr b="0" lang="en-US" sz="6000" spc="-1" strike="noStrike">
                <a:solidFill>
                  <a:srgbClr val="ffffff"/>
                </a:solidFill>
                <a:latin typeface="Source Sans Pro Light"/>
              </a:rPr>
              <a:t>The Threat?</a:t>
            </a:r>
            <a:endParaRPr b="0" lang="en-US" sz="6000" spc="-1" strike="noStrike">
              <a:solidFill>
                <a:srgbClr val="ffffff"/>
              </a:solidFill>
              <a:latin typeface="Source Sans Pro Light"/>
            </a:endParaRPr>
          </a:p>
        </p:txBody>
      </p:sp>
      <p:sp>
        <p:nvSpPr>
          <p:cNvPr id="192" name="TextShape 2"/>
          <p:cNvSpPr txBox="1"/>
          <p:nvPr/>
        </p:nvSpPr>
        <p:spPr>
          <a:xfrm>
            <a:off x="599040" y="1920240"/>
            <a:ext cx="524088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n-US" sz="3200" spc="-1" strike="noStrike">
                <a:latin typeface="Source Sans Pro"/>
              </a:rPr>
              <a:t>ISP have more control over distribution of content</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Censorship</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Higher Prices</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Pay to Play</a:t>
            </a:r>
            <a:endParaRPr b="0" lang="en-US" sz="28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a:t>
            </a:r>
            <a:r>
              <a:rPr b="0" lang="en-US" sz="3200" spc="-1" strike="noStrike">
                <a:latin typeface="Source Sans Pro"/>
              </a:rPr>
              <a:t>...the rules prohibit Internet providers from blocking, throttling, and paid prioritization—"fast lanes" for sites that pay, and slow lanes for everyone else.”</a:t>
            </a:r>
            <a:endParaRPr b="0" lang="en-US" sz="3200" spc="-1" strike="noStrike">
              <a:latin typeface="Source Sans Pro"/>
            </a:endParaRPr>
          </a:p>
        </p:txBody>
      </p:sp>
      <p:sp>
        <p:nvSpPr>
          <p:cNvPr id="193" name="TextShape 3"/>
          <p:cNvSpPr txBox="1"/>
          <p:nvPr/>
        </p:nvSpPr>
        <p:spPr>
          <a:xfrm>
            <a:off x="6102360" y="1920240"/>
            <a:ext cx="5240880" cy="4663440"/>
          </a:xfrm>
          <a:prstGeom prst="rect">
            <a:avLst/>
          </a:prstGeom>
          <a:noFill/>
          <a:ln>
            <a:noFill/>
          </a:ln>
        </p:spPr>
        <p:txBody>
          <a:bodyPr lIns="0" rIns="0" tIns="0" bIns="0">
            <a:normAutofit/>
          </a:bodyPr>
          <a:p>
            <a:endParaRPr b="0" lang="en-US" sz="3200" spc="-1" strike="noStrike">
              <a:latin typeface="Source Sans Pro"/>
            </a:endParaRPr>
          </a:p>
        </p:txBody>
      </p:sp>
      <p:pic>
        <p:nvPicPr>
          <p:cNvPr id="194" name="" descr=""/>
          <p:cNvPicPr/>
          <p:nvPr/>
        </p:nvPicPr>
        <p:blipFill>
          <a:blip r:embed="rId1"/>
          <a:stretch/>
        </p:blipFill>
        <p:spPr>
          <a:xfrm>
            <a:off x="6102360" y="2103120"/>
            <a:ext cx="5391360" cy="359172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TextShape 1"/>
          <p:cNvSpPr txBox="1"/>
          <p:nvPr/>
        </p:nvSpPr>
        <p:spPr>
          <a:xfrm>
            <a:off x="548640" y="301320"/>
            <a:ext cx="10798560" cy="4453560"/>
          </a:xfrm>
          <a:prstGeom prst="rect">
            <a:avLst/>
          </a:prstGeom>
          <a:noFill/>
          <a:ln>
            <a:noFill/>
          </a:ln>
        </p:spPr>
        <p:txBody>
          <a:bodyPr lIns="0" rIns="0" tIns="0" bIns="0" anchor="ctr">
            <a:normAutofit/>
          </a:bodyPr>
          <a:p>
            <a:endParaRPr b="0" lang="en-US" sz="6000" spc="-1" strike="noStrike">
              <a:solidFill>
                <a:srgbClr val="04617b"/>
              </a:solidFill>
              <a:latin typeface="Source Sans Pro Light"/>
            </a:endParaRPr>
          </a:p>
        </p:txBody>
      </p:sp>
      <p:pic>
        <p:nvPicPr>
          <p:cNvPr id="196" name="" descr=""/>
          <p:cNvPicPr/>
          <p:nvPr/>
        </p:nvPicPr>
        <p:blipFill>
          <a:blip r:embed="rId1"/>
          <a:stretch/>
        </p:blipFill>
        <p:spPr>
          <a:xfrm>
            <a:off x="1554120" y="654840"/>
            <a:ext cx="9144360" cy="656892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Shape 1"/>
          <p:cNvSpPr txBox="1"/>
          <p:nvPr/>
        </p:nvSpPr>
        <p:spPr>
          <a:xfrm>
            <a:off x="548640" y="301320"/>
            <a:ext cx="10798560" cy="4453560"/>
          </a:xfrm>
          <a:prstGeom prst="rect">
            <a:avLst/>
          </a:prstGeom>
          <a:noFill/>
          <a:ln>
            <a:noFill/>
          </a:ln>
        </p:spPr>
        <p:txBody>
          <a:bodyPr lIns="0" rIns="0" tIns="0" bIns="0" anchor="ctr">
            <a:normAutofit/>
          </a:bodyPr>
          <a:p>
            <a:endParaRPr b="0" lang="en-US" sz="6000" spc="-1" strike="noStrike">
              <a:solidFill>
                <a:srgbClr val="04617b"/>
              </a:solidFill>
              <a:latin typeface="Source Sans Pro Light"/>
            </a:endParaRPr>
          </a:p>
        </p:txBody>
      </p:sp>
      <p:pic>
        <p:nvPicPr>
          <p:cNvPr id="198" name="" descr=""/>
          <p:cNvPicPr/>
          <p:nvPr/>
        </p:nvPicPr>
        <p:blipFill>
          <a:blip r:embed="rId1"/>
          <a:stretch/>
        </p:blipFill>
        <p:spPr>
          <a:xfrm>
            <a:off x="2084760" y="548640"/>
            <a:ext cx="8339400" cy="654372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Shape 1"/>
          <p:cNvSpPr txBox="1"/>
          <p:nvPr/>
        </p:nvSpPr>
        <p:spPr>
          <a:xfrm>
            <a:off x="599040" y="121320"/>
            <a:ext cx="10798560" cy="1262160"/>
          </a:xfrm>
          <a:prstGeom prst="rect">
            <a:avLst/>
          </a:prstGeom>
          <a:noFill/>
          <a:ln>
            <a:noFill/>
          </a:ln>
        </p:spPr>
        <p:txBody>
          <a:bodyPr lIns="0" rIns="0" tIns="0" bIns="0" anchor="b">
            <a:normAutofit/>
          </a:bodyPr>
          <a:p>
            <a:r>
              <a:rPr b="0" lang="en-US" sz="6000" spc="-1" strike="noStrike">
                <a:solidFill>
                  <a:srgbClr val="ffffff"/>
                </a:solidFill>
                <a:latin typeface="Source Sans Pro Light"/>
              </a:rPr>
              <a:t>What To Do?</a:t>
            </a:r>
            <a:endParaRPr b="0" lang="en-US" sz="6000" spc="-1" strike="noStrike">
              <a:solidFill>
                <a:srgbClr val="ffffff"/>
              </a:solidFill>
              <a:latin typeface="Source Sans Pro Light"/>
            </a:endParaRPr>
          </a:p>
        </p:txBody>
      </p:sp>
      <p:sp>
        <p:nvSpPr>
          <p:cNvPr id="200" name="TextShape 2"/>
          <p:cNvSpPr txBox="1"/>
          <p:nvPr/>
        </p:nvSpPr>
        <p:spPr>
          <a:xfrm>
            <a:off x="599040" y="1920240"/>
            <a:ext cx="524088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n-US" sz="3200" spc="-1" strike="noStrike">
                <a:latin typeface="Source Sans Pro"/>
              </a:rPr>
              <a:t>Check out </a:t>
            </a:r>
            <a:r>
              <a:rPr b="0" lang="en-US" sz="3200" spc="-1" strike="noStrike">
                <a:latin typeface="Source Sans Pro"/>
                <a:hlinkClick r:id="rId1"/>
              </a:rPr>
              <a:t>www.battleforthenet.com/</a:t>
            </a:r>
            <a:r>
              <a:rPr b="0" lang="en-US" sz="3200" spc="-1" strike="noStrike">
                <a:latin typeface="Source Sans Pro"/>
              </a:rPr>
              <a:t> for more info!</a:t>
            </a:r>
            <a:endParaRPr b="0" lang="en-US" sz="32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Comment on FCC.gov!</a:t>
            </a:r>
            <a:endParaRPr b="0" lang="en-US" sz="32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Teach yourself, teach a friend!</a:t>
            </a:r>
            <a:endParaRPr b="0" lang="en-US" sz="3200" spc="-1" strike="noStrike">
              <a:latin typeface="Source Sans Pro"/>
            </a:endParaRPr>
          </a:p>
        </p:txBody>
      </p:sp>
      <p:sp>
        <p:nvSpPr>
          <p:cNvPr id="201" name="TextShape 3"/>
          <p:cNvSpPr txBox="1"/>
          <p:nvPr/>
        </p:nvSpPr>
        <p:spPr>
          <a:xfrm>
            <a:off x="6102360" y="1920240"/>
            <a:ext cx="5240880" cy="4663440"/>
          </a:xfrm>
          <a:prstGeom prst="rect">
            <a:avLst/>
          </a:prstGeom>
          <a:noFill/>
          <a:ln>
            <a:noFill/>
          </a:ln>
        </p:spPr>
        <p:txBody>
          <a:bodyPr lIns="0" rIns="0" tIns="0" bIns="0">
            <a:normAutofit/>
          </a:bodyPr>
          <a:p>
            <a:endParaRPr b="0" lang="en-US" sz="3200" spc="-1" strike="noStrike">
              <a:latin typeface="Source Sans Pro"/>
            </a:endParaRPr>
          </a:p>
        </p:txBody>
      </p:sp>
      <p:pic>
        <p:nvPicPr>
          <p:cNvPr id="202" name="" descr=""/>
          <p:cNvPicPr/>
          <p:nvPr/>
        </p:nvPicPr>
        <p:blipFill>
          <a:blip r:embed="rId2"/>
          <a:stretch/>
        </p:blipFill>
        <p:spPr>
          <a:xfrm>
            <a:off x="6327360" y="1737360"/>
            <a:ext cx="5194080" cy="521208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548640" y="301320"/>
            <a:ext cx="10798560" cy="4453560"/>
          </a:xfrm>
          <a:prstGeom prst="rect">
            <a:avLst/>
          </a:prstGeom>
          <a:noFill/>
          <a:ln>
            <a:noFill/>
          </a:ln>
        </p:spPr>
        <p:txBody>
          <a:bodyPr lIns="0" rIns="0" tIns="0" bIns="0" anchor="b">
            <a:normAutofit/>
          </a:bodyPr>
          <a:p>
            <a:r>
              <a:rPr b="0" lang="en-US" sz="8000" spc="-1" strike="noStrike">
                <a:solidFill>
                  <a:srgbClr val="04617b"/>
                </a:solidFill>
                <a:latin typeface="Source Sans Pro Light"/>
              </a:rPr>
              <a:t>Story #2: </a:t>
            </a:r>
            <a:r>
              <a:rPr b="0" lang="en-US" sz="8800" spc="-1" strike="noStrike">
                <a:solidFill>
                  <a:srgbClr val="04617b"/>
                </a:solidFill>
                <a:latin typeface="Source Sans Pro Light"/>
              </a:rPr>
              <a:t>DIY Internet</a:t>
            </a:r>
            <a:endParaRPr b="0" lang="en-US" sz="8800" spc="-1" strike="noStrike">
              <a:solidFill>
                <a:srgbClr val="04617b"/>
              </a:solidFill>
              <a:latin typeface="Source Sans Pro Light"/>
            </a:endParaRPr>
          </a:p>
        </p:txBody>
      </p:sp>
      <p:sp>
        <p:nvSpPr>
          <p:cNvPr id="204" name="TextShape 2"/>
          <p:cNvSpPr txBox="1"/>
          <p:nvPr/>
        </p:nvSpPr>
        <p:spPr>
          <a:xfrm>
            <a:off x="552960" y="5216400"/>
            <a:ext cx="10789920" cy="1550160"/>
          </a:xfrm>
          <a:prstGeom prst="rect">
            <a:avLst/>
          </a:prstGeom>
          <a:noFill/>
          <a:ln>
            <a:noFill/>
          </a:ln>
        </p:spPr>
        <p:txBody>
          <a:bodyPr lIns="0" rIns="0" tIns="0" bIns="0">
            <a:normAutofit/>
          </a:bodyPr>
          <a:p>
            <a:pPr marL="432000" indent="-324000">
              <a:spcAft>
                <a:spcPts val="1233"/>
              </a:spcAft>
              <a:buClr>
                <a:srgbClr val="f49100"/>
              </a:buClr>
              <a:buSzPct val="45000"/>
              <a:buFont typeface="Wingdings" charset="2"/>
              <a:buChar char=""/>
            </a:pPr>
            <a:r>
              <a:rPr b="0" lang="en-US" sz="2800" spc="-1" strike="noStrike">
                <a:solidFill>
                  <a:srgbClr val="dbf5f9"/>
                </a:solidFill>
                <a:latin typeface="Source Sans Pro"/>
              </a:rPr>
              <a:t>Ignored By Big Telecom, Detroit's Marginalized Communities Are Building Their Own Internet</a:t>
            </a:r>
            <a:endParaRPr b="0" lang="en-US" sz="2800" spc="-1" strike="noStrike">
              <a:solidFill>
                <a:srgbClr val="dbf5f9"/>
              </a:solidFill>
              <a:latin typeface="Source Sans Pro"/>
            </a:endParaRPr>
          </a:p>
          <a:p>
            <a:pPr marL="432000" indent="-324000">
              <a:spcAft>
                <a:spcPts val="1233"/>
              </a:spcAft>
              <a:buClr>
                <a:srgbClr val="f49100"/>
              </a:buClr>
              <a:buSzPct val="45000"/>
              <a:buFont typeface="Wingdings" charset="2"/>
              <a:buChar char=""/>
            </a:pPr>
            <a:r>
              <a:rPr b="0" lang="en-US" sz="2800" spc="-1" strike="noStrike">
                <a:solidFill>
                  <a:srgbClr val="dbf5f9"/>
                </a:solidFill>
                <a:latin typeface="Source Sans Pro"/>
              </a:rPr>
              <a:t>Motherboard, November 16th</a:t>
            </a:r>
            <a:endParaRPr b="0" lang="en-US" sz="2800" spc="-1" strike="noStrike">
              <a:solidFill>
                <a:srgbClr val="dbf5f9"/>
              </a:solidFill>
              <a:latin typeface="Source Sans Pro"/>
            </a:endParaRPr>
          </a:p>
        </p:txBody>
      </p:sp>
      <p:pic>
        <p:nvPicPr>
          <p:cNvPr id="205" name="" descr=""/>
          <p:cNvPicPr/>
          <p:nvPr/>
        </p:nvPicPr>
        <p:blipFill>
          <a:blip r:embed="rId1"/>
          <a:stretch/>
        </p:blipFill>
        <p:spPr>
          <a:xfrm>
            <a:off x="6126480" y="296280"/>
            <a:ext cx="5626440" cy="315612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extShape 1"/>
          <p:cNvSpPr txBox="1"/>
          <p:nvPr/>
        </p:nvSpPr>
        <p:spPr>
          <a:xfrm>
            <a:off x="599040" y="121320"/>
            <a:ext cx="10798560" cy="1262160"/>
          </a:xfrm>
          <a:prstGeom prst="rect">
            <a:avLst/>
          </a:prstGeom>
          <a:noFill/>
          <a:ln>
            <a:noFill/>
          </a:ln>
        </p:spPr>
        <p:txBody>
          <a:bodyPr lIns="0" rIns="0" tIns="0" bIns="0" anchor="b">
            <a:normAutofit/>
          </a:bodyPr>
          <a:p>
            <a:r>
              <a:rPr b="0" lang="en-US" sz="6000" spc="-1" strike="noStrike">
                <a:solidFill>
                  <a:srgbClr val="ffffff"/>
                </a:solidFill>
                <a:latin typeface="Source Sans Pro Light"/>
              </a:rPr>
              <a:t>The Story?</a:t>
            </a:r>
            <a:endParaRPr b="0" lang="en-US" sz="6000" spc="-1" strike="noStrike">
              <a:solidFill>
                <a:srgbClr val="ffffff"/>
              </a:solidFill>
              <a:latin typeface="Source Sans Pro Light"/>
            </a:endParaRPr>
          </a:p>
        </p:txBody>
      </p:sp>
      <p:sp>
        <p:nvSpPr>
          <p:cNvPr id="207" name="TextShape 2"/>
          <p:cNvSpPr txBox="1"/>
          <p:nvPr/>
        </p:nvSpPr>
        <p:spPr>
          <a:xfrm>
            <a:off x="599040" y="1920240"/>
            <a:ext cx="524088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n-US" sz="3200" spc="-1" strike="noStrike">
                <a:latin typeface="Source Sans Pro"/>
              </a:rPr>
              <a:t>“</a:t>
            </a:r>
            <a:r>
              <a:rPr b="0" lang="en-US" sz="3200" spc="-1" strike="noStrike">
                <a:latin typeface="Source Sans Pro"/>
              </a:rPr>
              <a:t>40 percent of Detroit residents don't have any access to internet at all.”</a:t>
            </a:r>
            <a:endParaRPr b="0" lang="en-US" sz="32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a:t>
            </a:r>
            <a:r>
              <a:rPr b="0" lang="en-US" sz="3200" spc="-1" strike="noStrike">
                <a:latin typeface="Source Sans Pro"/>
              </a:rPr>
              <a:t>Because of Detroit’s economic woes, many Big Telecom companies haven’t thought it worthwhile to invest in expanding their network to these communities”</a:t>
            </a:r>
            <a:endParaRPr b="0" lang="en-US" sz="32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Local group, The Detroit Community Technology Project, is teaching local commuity members how to create their own Mesh networks for low-income folks</a:t>
            </a:r>
            <a:endParaRPr b="0" lang="en-US" sz="3200" spc="-1" strike="noStrike">
              <a:latin typeface="Source Sans Pro"/>
            </a:endParaRPr>
          </a:p>
          <a:p>
            <a:pPr marL="432000" indent="-324000">
              <a:spcAft>
                <a:spcPts val="1409"/>
              </a:spcAft>
              <a:buClr>
                <a:srgbClr val="04617b"/>
              </a:buClr>
              <a:buSzPct val="45000"/>
              <a:buFont typeface="Wingdings" charset="2"/>
              <a:buChar char=""/>
            </a:pPr>
            <a:endParaRPr b="0" lang="en-US" sz="3200" spc="-1" strike="noStrike">
              <a:latin typeface="Source Sans Pro"/>
            </a:endParaRPr>
          </a:p>
          <a:p>
            <a:pPr marL="432000" indent="-324000">
              <a:spcAft>
                <a:spcPts val="1409"/>
              </a:spcAft>
              <a:buClr>
                <a:srgbClr val="04617b"/>
              </a:buClr>
              <a:buSzPct val="45000"/>
              <a:buFont typeface="Wingdings" charset="2"/>
              <a:buChar char=""/>
            </a:pPr>
            <a:endParaRPr b="0" lang="en-US" sz="3200" spc="-1" strike="noStrike">
              <a:latin typeface="Source Sans Pro"/>
            </a:endParaRPr>
          </a:p>
          <a:p>
            <a:pPr marL="432000" indent="-324000">
              <a:spcAft>
                <a:spcPts val="1409"/>
              </a:spcAft>
              <a:buClr>
                <a:srgbClr val="04617b"/>
              </a:buClr>
              <a:buSzPct val="45000"/>
              <a:buFont typeface="Wingdings" charset="2"/>
              <a:buChar char=""/>
            </a:pPr>
            <a:endParaRPr b="0" lang="en-US" sz="3200" spc="-1" strike="noStrike">
              <a:latin typeface="Source Sans Pro"/>
            </a:endParaRPr>
          </a:p>
          <a:p>
            <a:pPr marL="432000" indent="-324000">
              <a:spcAft>
                <a:spcPts val="1409"/>
              </a:spcAft>
              <a:buClr>
                <a:srgbClr val="04617b"/>
              </a:buClr>
              <a:buSzPct val="45000"/>
              <a:buFont typeface="Wingdings" charset="2"/>
              <a:buChar char=""/>
            </a:pPr>
            <a:endParaRPr b="0" lang="en-US" sz="3200" spc="-1" strike="noStrike">
              <a:latin typeface="Source Sans Pro"/>
            </a:endParaRPr>
          </a:p>
        </p:txBody>
      </p:sp>
      <p:sp>
        <p:nvSpPr>
          <p:cNvPr id="208" name="TextShape 3"/>
          <p:cNvSpPr txBox="1"/>
          <p:nvPr/>
        </p:nvSpPr>
        <p:spPr>
          <a:xfrm>
            <a:off x="6102360" y="1920240"/>
            <a:ext cx="5240880" cy="4663440"/>
          </a:xfrm>
          <a:prstGeom prst="rect">
            <a:avLst/>
          </a:prstGeom>
          <a:noFill/>
          <a:ln>
            <a:noFill/>
          </a:ln>
        </p:spPr>
        <p:txBody>
          <a:bodyPr lIns="0" rIns="0" tIns="0" bIns="0">
            <a:normAutofit/>
          </a:bodyPr>
          <a:p>
            <a:endParaRPr b="0" lang="en-US" sz="3200" spc="-1" strike="noStrike">
              <a:latin typeface="Source Sans Pro"/>
            </a:endParaRPr>
          </a:p>
        </p:txBody>
      </p:sp>
      <p:pic>
        <p:nvPicPr>
          <p:cNvPr id="209" name="" descr=""/>
          <p:cNvPicPr/>
          <p:nvPr/>
        </p:nvPicPr>
        <p:blipFill>
          <a:blip r:embed=""/>
          <a:stretch/>
        </p:blipFill>
        <p:spPr>
          <a:xfrm>
            <a:off x="6918840" y="1645920"/>
            <a:ext cx="4053960" cy="5405040"/>
          </a:xfrm>
          <a:prstGeom prst="rect">
            <a:avLst/>
          </a:prstGeom>
          <a:ln>
            <a:noFill/>
          </a:ln>
        </p:spPr>
      </p:pic>
      <p:pic>
        <p:nvPicPr>
          <p:cNvPr id="210" name="" descr=""/>
          <p:cNvPicPr/>
          <p:nvPr/>
        </p:nvPicPr>
        <p:blipFill>
          <a:blip r:embed="rId1"/>
          <a:stretch/>
        </p:blipFill>
        <p:spPr>
          <a:xfrm>
            <a:off x="6256080" y="2833200"/>
            <a:ext cx="5087160" cy="191160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599040" y="121320"/>
            <a:ext cx="10798560" cy="1262160"/>
          </a:xfrm>
          <a:prstGeom prst="rect">
            <a:avLst/>
          </a:prstGeom>
          <a:noFill/>
          <a:ln>
            <a:noFill/>
          </a:ln>
        </p:spPr>
        <p:txBody>
          <a:bodyPr lIns="0" rIns="0" tIns="0" bIns="0" anchor="b">
            <a:normAutofit/>
          </a:bodyPr>
          <a:p>
            <a:r>
              <a:rPr b="0" lang="en-US" sz="6000" spc="-1" strike="noStrike">
                <a:solidFill>
                  <a:srgbClr val="ffffff"/>
                </a:solidFill>
                <a:latin typeface="Source Sans Pro Light"/>
              </a:rPr>
              <a:t>Why?</a:t>
            </a:r>
            <a:endParaRPr b="0" lang="en-US" sz="6000" spc="-1" strike="noStrike">
              <a:solidFill>
                <a:srgbClr val="ffffff"/>
              </a:solidFill>
              <a:latin typeface="Source Sans Pro Light"/>
            </a:endParaRPr>
          </a:p>
        </p:txBody>
      </p:sp>
      <p:sp>
        <p:nvSpPr>
          <p:cNvPr id="212" name="TextShape 2"/>
          <p:cNvSpPr txBox="1"/>
          <p:nvPr/>
        </p:nvSpPr>
        <p:spPr>
          <a:xfrm>
            <a:off x="599040" y="1920240"/>
            <a:ext cx="524088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n-US" sz="3200" spc="-1" strike="noStrike">
                <a:latin typeface="Source Sans Pro"/>
              </a:rPr>
              <a:t>Internet is a vital modern need</a:t>
            </a:r>
            <a:endParaRPr b="0" lang="en-US" sz="32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Mesh networks allow for internet access, through the installation of nodes/supernodes, without the ISP acting as intermediary</a:t>
            </a:r>
            <a:endParaRPr b="0" lang="en-US" sz="32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a:t>
            </a:r>
            <a:r>
              <a:rPr b="0" lang="en-US" sz="3200" spc="-1" strike="noStrike">
                <a:latin typeface="Source Sans Pro"/>
              </a:rPr>
              <a:t>In a city that is rebuilding after a decade of economic turmoil, the internet can no longer be a luxury for the wealthy...All of Detroit (or, certainly, more than 60 percent) needs access to the internet and the current structure established by Big Telecom hasn’t made this an easy goal. “</a:t>
            </a:r>
            <a:endParaRPr b="0" lang="en-US" sz="3200" spc="-1" strike="noStrike">
              <a:latin typeface="Source Sans Pro"/>
            </a:endParaRPr>
          </a:p>
          <a:p>
            <a:pPr marL="432000" indent="-324000">
              <a:spcAft>
                <a:spcPts val="1409"/>
              </a:spcAft>
              <a:buClr>
                <a:srgbClr val="04617b"/>
              </a:buClr>
              <a:buSzPct val="45000"/>
              <a:buFont typeface="Wingdings" charset="2"/>
              <a:buChar char=""/>
            </a:pPr>
            <a:endParaRPr b="0" lang="en-US" sz="3200" spc="-1" strike="noStrike">
              <a:latin typeface="Source Sans Pro"/>
            </a:endParaRPr>
          </a:p>
        </p:txBody>
      </p:sp>
      <p:pic>
        <p:nvPicPr>
          <p:cNvPr id="213" name="" descr=""/>
          <p:cNvPicPr/>
          <p:nvPr/>
        </p:nvPicPr>
        <p:blipFill>
          <a:blip r:embed="rId1"/>
          <a:stretch/>
        </p:blipFill>
        <p:spPr>
          <a:xfrm>
            <a:off x="5949360" y="2194560"/>
            <a:ext cx="5754960" cy="384048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TextShape 1"/>
          <p:cNvSpPr txBox="1"/>
          <p:nvPr/>
        </p:nvSpPr>
        <p:spPr>
          <a:xfrm>
            <a:off x="599040" y="121320"/>
            <a:ext cx="10798560" cy="1262160"/>
          </a:xfrm>
          <a:prstGeom prst="rect">
            <a:avLst/>
          </a:prstGeom>
          <a:noFill/>
          <a:ln>
            <a:noFill/>
          </a:ln>
        </p:spPr>
        <p:txBody>
          <a:bodyPr lIns="0" rIns="0" tIns="0" bIns="0" anchor="b">
            <a:normAutofit/>
          </a:bodyPr>
          <a:p>
            <a:r>
              <a:rPr b="0" lang="en-US" sz="6000" spc="-1" strike="noStrike">
                <a:solidFill>
                  <a:srgbClr val="ffffff"/>
                </a:solidFill>
                <a:latin typeface="Source Sans Pro Light"/>
              </a:rPr>
              <a:t>What to do?</a:t>
            </a:r>
            <a:endParaRPr b="0" lang="en-US" sz="6000" spc="-1" strike="noStrike">
              <a:solidFill>
                <a:srgbClr val="ffffff"/>
              </a:solidFill>
              <a:latin typeface="Source Sans Pro Light"/>
            </a:endParaRPr>
          </a:p>
        </p:txBody>
      </p:sp>
      <p:sp>
        <p:nvSpPr>
          <p:cNvPr id="215" name="TextShape 2"/>
          <p:cNvSpPr txBox="1"/>
          <p:nvPr/>
        </p:nvSpPr>
        <p:spPr>
          <a:xfrm>
            <a:off x="599040" y="1920240"/>
            <a:ext cx="1073952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n-US" sz="3200" spc="-1" strike="noStrike">
                <a:latin typeface="Source Sans Pro"/>
              </a:rPr>
              <a:t>Spread the word about the Equitable Internet Initiative</a:t>
            </a:r>
            <a:endParaRPr b="0" lang="en-US" sz="32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Check out similar local efforts!</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NYC Mesh</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Red Hook Wifi </a:t>
            </a:r>
            <a:endParaRPr b="0" lang="en-US" sz="2800" spc="-1" strike="noStrike">
              <a:latin typeface="Source Sans Pro"/>
            </a:endParaRPr>
          </a:p>
        </p:txBody>
      </p:sp>
      <p:pic>
        <p:nvPicPr>
          <p:cNvPr id="216" name="" descr=""/>
          <p:cNvPicPr/>
          <p:nvPr/>
        </p:nvPicPr>
        <p:blipFill>
          <a:blip r:embed="rId1"/>
          <a:stretch/>
        </p:blipFill>
        <p:spPr>
          <a:xfrm>
            <a:off x="548640" y="4278960"/>
            <a:ext cx="3926520" cy="2944800"/>
          </a:xfrm>
          <a:prstGeom prst="rect">
            <a:avLst/>
          </a:prstGeom>
          <a:ln>
            <a:noFill/>
          </a:ln>
        </p:spPr>
      </p:pic>
      <p:pic>
        <p:nvPicPr>
          <p:cNvPr id="217" name="" descr=""/>
          <p:cNvPicPr/>
          <p:nvPr/>
        </p:nvPicPr>
        <p:blipFill>
          <a:blip r:embed="rId2"/>
          <a:stretch/>
        </p:blipFill>
        <p:spPr>
          <a:xfrm>
            <a:off x="5223960" y="3288240"/>
            <a:ext cx="6297480" cy="411840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1"/>
          <p:cNvSpPr txBox="1"/>
          <p:nvPr/>
        </p:nvSpPr>
        <p:spPr>
          <a:xfrm>
            <a:off x="731520" y="2327760"/>
            <a:ext cx="10607040" cy="2427120"/>
          </a:xfrm>
          <a:prstGeom prst="rect">
            <a:avLst/>
          </a:prstGeom>
          <a:noFill/>
          <a:ln>
            <a:noFill/>
          </a:ln>
        </p:spPr>
        <p:txBody>
          <a:bodyPr lIns="36000" rIns="36000" tIns="36000" bIns="36000" anchor="ctr"/>
          <a:p>
            <a:pPr algn="ctr"/>
            <a:r>
              <a:rPr b="0" lang="en-US" sz="9600" spc="-1" strike="noStrike">
                <a:latin typeface="Source Sans Pro"/>
              </a:rPr>
              <a:t>STRETCH BREAK</a:t>
            </a:r>
            <a:endParaRPr b="0" lang="en-US" sz="9600" spc="-1" strike="noStrike">
              <a:latin typeface="Source Sans Pro"/>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extShape 1"/>
          <p:cNvSpPr txBox="1"/>
          <p:nvPr/>
        </p:nvSpPr>
        <p:spPr>
          <a:xfrm>
            <a:off x="274320" y="98280"/>
            <a:ext cx="11521440" cy="2370600"/>
          </a:xfrm>
          <a:prstGeom prst="rect">
            <a:avLst/>
          </a:prstGeom>
          <a:noFill/>
          <a:ln>
            <a:noFill/>
          </a:ln>
        </p:spPr>
        <p:txBody>
          <a:bodyPr lIns="36000" rIns="36000" tIns="36000" bIns="36000" anchor="ctr"/>
          <a:p>
            <a:pPr algn="ctr"/>
            <a:r>
              <a:rPr b="0" lang="en-US" sz="7200" spc="-1" strike="noStrike">
                <a:latin typeface="Source Sans Pro"/>
              </a:rPr>
              <a:t>Man-in-The-Middle and Me!</a:t>
            </a:r>
            <a:endParaRPr b="0" lang="en-US" sz="7200" spc="-1" strike="noStrike">
              <a:latin typeface="Source Sans Pro"/>
            </a:endParaRPr>
          </a:p>
        </p:txBody>
      </p:sp>
      <p:pic>
        <p:nvPicPr>
          <p:cNvPr id="220" name="" descr=""/>
          <p:cNvPicPr/>
          <p:nvPr/>
        </p:nvPicPr>
        <p:blipFill>
          <a:blip r:embed="rId1"/>
          <a:stretch/>
        </p:blipFill>
        <p:spPr>
          <a:xfrm>
            <a:off x="4062240" y="1920240"/>
            <a:ext cx="3801600" cy="5069160"/>
          </a:xfrm>
          <a:prstGeom prst="rect">
            <a:avLst/>
          </a:prstGeom>
          <a:ln>
            <a:noFill/>
          </a:ln>
        </p:spPr>
      </p:pic>
      <p:sp>
        <p:nvSpPr>
          <p:cNvPr id="221" name="CustomShape 2"/>
          <p:cNvSpPr/>
          <p:nvPr/>
        </p:nvSpPr>
        <p:spPr>
          <a:xfrm>
            <a:off x="6309360" y="1920240"/>
            <a:ext cx="1371600" cy="548640"/>
          </a:xfrm>
          <a:prstGeom prst="rect">
            <a:avLst/>
          </a:prstGeom>
          <a:solidFill>
            <a:srgbClr val="999999">
              <a:alpha val="96000"/>
            </a:srgbClr>
          </a:solidFill>
          <a:ln>
            <a:noFill/>
          </a:ln>
        </p:spPr>
        <p:style>
          <a:lnRef idx="0"/>
          <a:fillRef idx="0"/>
          <a:effectRef idx="0"/>
          <a:fontRef idx="minor"/>
        </p:style>
        <p:txBody>
          <a:bodyPr wrap="none" lIns="36000" rIns="36000" tIns="36000" bIns="36000" anchor="ctr"/>
          <a:p>
            <a:pPr algn="ctr"/>
            <a:r>
              <a:rPr b="1" lang="en-US" sz="2800" spc="-1" strike="noStrike">
                <a:solidFill>
                  <a:srgbClr val="ffffff"/>
                </a:solidFill>
                <a:latin typeface="Source Sans Pro"/>
              </a:rPr>
              <a:t>MIDDLE</a:t>
            </a:r>
            <a:endParaRPr b="0" lang="en-US" sz="2800" spc="-1" strike="noStrike">
              <a:latin typeface="Source Sans Pro"/>
            </a:endParaRPr>
          </a:p>
        </p:txBody>
      </p:sp>
    </p:spTree>
  </p:cSld>
  <p:timing>
    <p:tnLst>
      <p:par>
        <p:cTn id="21" dur="indefinite" restart="never" nodeType="tmRoot">
          <p:childTnLst>
            <p:seq>
              <p:cTn id="22" nodeType="mainSeq">
                <p:childTnLst>
                  <p:par>
                    <p:cTn id="23" fill="freeze">
                      <p:stCondLst>
                        <p:cond delay="indefinite"/>
                      </p:stCondLst>
                      <p:childTnLst>
                        <p:par>
                          <p:cTn id="24" fill="freeze">
                            <p:stCondLst>
                              <p:cond delay="0"/>
                            </p:stCondLst>
                            <p:childTnLst>
                              <p:par>
                                <p:cTn id="25" nodeType="clickEffect" fill="hold" presetClass="entr" presetID="1">
                                  <p:stCondLst>
                                    <p:cond delay="0"/>
                                  </p:stCondLst>
                                  <p:childTnLst>
                                    <p:set>
                                      <p:cBhvr>
                                        <p:cTn id="26" dur="1" fill="hold">
                                          <p:stCondLst>
                                            <p:cond delay="0"/>
                                          </p:stCondLst>
                                        </p:cTn>
                                        <p:tgtEl>
                                          <p:spTgt spid="220"/>
                                        </p:tgtEl>
                                        <p:attrNameLst>
                                          <p:attrName>style.visibility</p:attrName>
                                        </p:attrNameLst>
                                      </p:cBhvr>
                                      <p:to>
                                        <p:strVal val="visible"/>
                                      </p:to>
                                    </p:set>
                                  </p:childTnLst>
                                </p:cTn>
                              </p:par>
                            </p:childTnLst>
                          </p:cTn>
                        </p:par>
                      </p:childTnLst>
                    </p:cTn>
                  </p:par>
                  <p:par>
                    <p:cTn id="27" fill="freeze">
                      <p:stCondLst>
                        <p:cond delay="indefinite"/>
                      </p:stCondLst>
                      <p:childTnLst>
                        <p:par>
                          <p:cTn id="28" fill="freeze">
                            <p:stCondLst>
                              <p:cond delay="0"/>
                            </p:stCondLst>
                            <p:childTnLst>
                              <p:par>
                                <p:cTn id="29" nodeType="clickEffect" fill="hold" presetClass="entr" presetID="1">
                                  <p:stCondLst>
                                    <p:cond delay="0"/>
                                  </p:stCondLst>
                                  <p:childTnLst>
                                    <p:set>
                                      <p:cBhvr>
                                        <p:cTn id="30"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1"/>
          <p:cNvSpPr txBox="1"/>
          <p:nvPr/>
        </p:nvSpPr>
        <p:spPr>
          <a:xfrm>
            <a:off x="1645920" y="182880"/>
            <a:ext cx="9235440" cy="1920240"/>
          </a:xfrm>
          <a:prstGeom prst="rect">
            <a:avLst/>
          </a:prstGeom>
          <a:noFill/>
          <a:ln>
            <a:noFill/>
          </a:ln>
        </p:spPr>
        <p:txBody>
          <a:bodyPr lIns="36000" rIns="36000" tIns="36000" bIns="36000" anchor="ctr"/>
          <a:p>
            <a:pPr algn="ctr">
              <a:lnSpc>
                <a:spcPct val="100000"/>
              </a:lnSpc>
            </a:pPr>
            <a:r>
              <a:rPr b="0" lang="en-US" sz="9600" spc="-1" strike="noStrike">
                <a:solidFill>
                  <a:srgbClr val="00a6a8"/>
                </a:solidFill>
                <a:latin typeface="Source Sans Pro"/>
              </a:rPr>
              <a:t>WELCOME!</a:t>
            </a:r>
            <a:endParaRPr b="0" lang="en-US" sz="9600" spc="-1" strike="noStrike">
              <a:latin typeface="Source Sans Pro"/>
            </a:endParaRPr>
          </a:p>
        </p:txBody>
      </p:sp>
      <p:pic>
        <p:nvPicPr>
          <p:cNvPr id="173" name="" descr=""/>
          <p:cNvPicPr/>
          <p:nvPr/>
        </p:nvPicPr>
        <p:blipFill>
          <a:blip r:embed="rId1"/>
          <a:stretch/>
        </p:blipFill>
        <p:spPr>
          <a:xfrm>
            <a:off x="2286000" y="2068920"/>
            <a:ext cx="7498080" cy="478908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TextShape 1"/>
          <p:cNvSpPr txBox="1"/>
          <p:nvPr/>
        </p:nvSpPr>
        <p:spPr>
          <a:xfrm>
            <a:off x="599040" y="121320"/>
            <a:ext cx="10798560" cy="1262160"/>
          </a:xfrm>
          <a:prstGeom prst="rect">
            <a:avLst/>
          </a:prstGeom>
          <a:noFill/>
          <a:ln>
            <a:noFill/>
          </a:ln>
        </p:spPr>
        <p:txBody>
          <a:bodyPr lIns="0" rIns="0" tIns="0" bIns="0" anchor="b">
            <a:normAutofit/>
          </a:bodyPr>
          <a:p>
            <a:r>
              <a:rPr b="0" lang="en-US" sz="6000" spc="-1" strike="noStrike">
                <a:solidFill>
                  <a:srgbClr val="ffffff"/>
                </a:solidFill>
                <a:latin typeface="Source Sans Pro Light"/>
              </a:rPr>
              <a:t>Man-In-The-Middle….?</a:t>
            </a:r>
            <a:endParaRPr b="0" lang="en-US" sz="6000" spc="-1" strike="noStrike">
              <a:solidFill>
                <a:srgbClr val="ffffff"/>
              </a:solidFill>
              <a:latin typeface="Source Sans Pro Light"/>
            </a:endParaRPr>
          </a:p>
        </p:txBody>
      </p:sp>
      <p:sp>
        <p:nvSpPr>
          <p:cNvPr id="223" name="TextShape 2"/>
          <p:cNvSpPr txBox="1"/>
          <p:nvPr/>
        </p:nvSpPr>
        <p:spPr>
          <a:xfrm>
            <a:off x="599040" y="1920240"/>
            <a:ext cx="5240880" cy="4663440"/>
          </a:xfrm>
          <a:prstGeom prst="rect">
            <a:avLst/>
          </a:prstGeom>
          <a:noFill/>
          <a:ln>
            <a:noFill/>
          </a:ln>
        </p:spPr>
        <p:txBody>
          <a:bodyPr lIns="0" rIns="0" tIns="0" bIns="0">
            <a:normAutofit/>
          </a:bodyPr>
          <a:p>
            <a:pPr marL="216000" indent="-216000">
              <a:spcAft>
                <a:spcPts val="1409"/>
              </a:spcAft>
              <a:buClr>
                <a:srgbClr val="000000"/>
              </a:buClr>
              <a:buSzPct val="45000"/>
              <a:buFont typeface="Wingdings" charset="2"/>
              <a:buChar char=""/>
            </a:pPr>
            <a:r>
              <a:rPr b="0" lang="en-US" sz="2800" spc="-1" strike="noStrike">
                <a:latin typeface="Source Sans Pro"/>
              </a:rPr>
              <a:t>“</a:t>
            </a:r>
            <a:r>
              <a:rPr b="0" lang="en-US" sz="2800" spc="-1" strike="noStrike">
                <a:latin typeface="Source Sans Pro"/>
              </a:rPr>
              <a:t>A Man-in-the-middle attack is where a malicious individual intercepts your communications and pretends to be your intended destination. This individual will see all your traffic before handing it off to your intended target. MITM spoofs an authentic website in order to violate your confidentiality.”</a:t>
            </a:r>
            <a:endParaRPr b="0" lang="en-US" sz="2800" spc="-1" strike="noStrike">
              <a:latin typeface="Source Sans Pro"/>
            </a:endParaRPr>
          </a:p>
          <a:p>
            <a:pPr marL="216000" indent="-216000">
              <a:spcAft>
                <a:spcPts val="1409"/>
              </a:spcAft>
              <a:buClr>
                <a:srgbClr val="000000"/>
              </a:buClr>
              <a:buSzPct val="45000"/>
              <a:buFont typeface="Wingdings" charset="2"/>
              <a:buChar char=""/>
            </a:pPr>
            <a:endParaRPr b="0" lang="en-US" sz="2800" spc="-1" strike="noStrike">
              <a:latin typeface="Source Sans Pro"/>
            </a:endParaRPr>
          </a:p>
          <a:p>
            <a:pPr marL="216000" indent="-216000">
              <a:spcAft>
                <a:spcPts val="1409"/>
              </a:spcAft>
              <a:buClr>
                <a:srgbClr val="000000"/>
              </a:buClr>
              <a:buSzPct val="45000"/>
              <a:buFont typeface="Wingdings" charset="2"/>
              <a:buChar char=""/>
            </a:pPr>
            <a:r>
              <a:rPr b="0" lang="en-US" sz="2800" spc="-1" strike="noStrike">
                <a:latin typeface="Source Sans Pro"/>
              </a:rPr>
              <a:t>How does it happen?</a:t>
            </a:r>
            <a:endParaRPr b="0" lang="en-US" sz="2800" spc="-1" strike="noStrike">
              <a:latin typeface="Source Sans Pro"/>
            </a:endParaRPr>
          </a:p>
        </p:txBody>
      </p:sp>
      <p:pic>
        <p:nvPicPr>
          <p:cNvPr id="224" name="" descr=""/>
          <p:cNvPicPr/>
          <p:nvPr/>
        </p:nvPicPr>
        <p:blipFill>
          <a:blip r:embed="rId1"/>
          <a:stretch/>
        </p:blipFill>
        <p:spPr>
          <a:xfrm>
            <a:off x="6400800" y="2377440"/>
            <a:ext cx="4966560" cy="352440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TextShape 1"/>
          <p:cNvSpPr txBox="1"/>
          <p:nvPr/>
        </p:nvSpPr>
        <p:spPr>
          <a:xfrm>
            <a:off x="731520" y="2377440"/>
            <a:ext cx="10607040" cy="2427120"/>
          </a:xfrm>
          <a:prstGeom prst="rect">
            <a:avLst/>
          </a:prstGeom>
          <a:noFill/>
          <a:ln>
            <a:noFill/>
          </a:ln>
        </p:spPr>
        <p:txBody>
          <a:bodyPr lIns="36000" rIns="36000" tIns="36000" bIns="36000" anchor="ctr"/>
          <a:p>
            <a:pPr algn="ctr"/>
            <a:r>
              <a:rPr b="0" lang="en-US" sz="9600" spc="-1" strike="noStrike">
                <a:latin typeface="Source Sans Pro"/>
              </a:rPr>
              <a:t>ENCRYPTION GAME!</a:t>
            </a:r>
            <a:endParaRPr b="0" lang="en-US" sz="9600" spc="-1" strike="noStrike">
              <a:latin typeface="Source Sans Pro"/>
            </a:endParaRPr>
          </a:p>
        </p:txBody>
      </p:sp>
    </p:spTree>
  </p:cSld>
  <p:timing>
    <p:tnLst>
      <p:par>
        <p:cTn id="31" dur="indefinite" restart="never" nodeType="tmRoot">
          <p:childTnLst>
            <p:seq>
              <p:cTn id="32" nodeType="mainSeq">
                <p:childTnLst>
                  <p:par>
                    <p:cTn id="33" fill="freeze">
                      <p:stCondLst>
                        <p:cond delay="indefinite"/>
                      </p:stCondLst>
                      <p:childTnLst>
                        <p:par>
                          <p:cTn id="34" fill="freeze">
                            <p:stCondLst>
                              <p:cond delay="0"/>
                            </p:stCondLst>
                            <p:childTnLst>
                              <p:par>
                                <p:cTn id="35" nodeType="clickEffect" fill="hold" presetClass="entr" presetID="15">
                                  <p:stCondLst>
                                    <p:cond delay="0"/>
                                  </p:stCondLst>
                                  <p:childTnLst>
                                    <p:set>
                                      <p:cBhvr>
                                        <p:cTn id="36" dur="1" fill="hold">
                                          <p:stCondLst>
                                            <p:cond delay="0"/>
                                          </p:stCondLst>
                                        </p:cTn>
                                        <p:tgtEl>
                                          <p:spTgt spid="225">
                                            <p:txEl>
                                              <p:pRg st="0" end="17"/>
                                            </p:txEl>
                                          </p:spTgt>
                                        </p:tgtEl>
                                        <p:attrNameLst>
                                          <p:attrName>style.visibility</p:attrName>
                                        </p:attrNameLst>
                                      </p:cBhvr>
                                      <p:to>
                                        <p:strVal val="visible"/>
                                      </p:to>
                                    </p:set>
                                    <p:anim calcmode="lin" valueType="num">
                                      <p:cBhvr additive="repl">
                                        <p:cTn id="37" dur="1000" fill="hold"/>
                                        <p:tgtEl>
                                          <p:spTgt spid="225">
                                            <p:txEl>
                                              <p:pRg st="0" end="17"/>
                                            </p:txEl>
                                          </p:spTgt>
                                        </p:tgtEl>
                                        <p:attrNameLst>
                                          <p:attrName/>
                                        </p:attrNameLst>
                                      </p:cBhvr>
                                      <p:tavLst>
                                        <p:tav tm="0">
                                          <p:val>
                                            <p:strVal val="0"/>
                                          </p:val>
                                        </p:tav>
                                        <p:tav tm="100000">
                                          <p:val>
                                            <p:strVal val="#ppt_w"/>
                                          </p:val>
                                        </p:tav>
                                      </p:tavLst>
                                    </p:anim>
                                    <p:anim calcmode="lin" valueType="num">
                                      <p:cBhvr additive="repl">
                                        <p:cTn id="38" dur="1000" fill="hold"/>
                                        <p:tgtEl>
                                          <p:spTgt spid="225">
                                            <p:txEl>
                                              <p:pRg st="0" end="17"/>
                                            </p:txEl>
                                          </p:spTgt>
                                        </p:tgtEl>
                                        <p:attrNameLst>
                                          <p:attrName/>
                                        </p:attrNameLst>
                                      </p:cBhvr>
                                      <p:tavLst>
                                        <p:tav tm="0">
                                          <p:val>
                                            <p:strVal val="0"/>
                                          </p:val>
                                        </p:tav>
                                        <p:tav tm="100000">
                                          <p:val>
                                            <p:strVal val="#ppt_h"/>
                                          </p:val>
                                        </p:tav>
                                      </p:tavLst>
                                    </p:anim>
                                    <p:anim calcmode="lin" valueType="num">
                                      <p:cBhvr additive="repl">
                                        <p:cTn id="39" dur="1000" fill="hold"/>
                                        <p:tgtEl>
                                          <p:spTgt spid="225">
                                            <p:txEl>
                                              <p:pRg st="0" end="17"/>
                                            </p:txEl>
                                          </p:spTgt>
                                        </p:tgtEl>
                                        <p:attrNameLst>
                                          <p:attrName>ppt_x</p:attrName>
                                        </p:attrNameLst>
                                      </p:cBhvr>
                                      <p:tavLst>
                                        <p:tav fmla="x+(cos(-2*pi*(1-$))*-x-sin(-2*pi*(1-$))*(1-y))*(1-$)" tm="0">
                                          <p:val>
                                            <p:strVal val="0"/>
                                          </p:val>
                                        </p:tav>
                                        <p:tav fmla="x+(cos(-2*pi*(1-$))*-x-sin(-2*pi*(1-$))*(1-y))*(1-$)" tm="100000">
                                          <p:val>
                                            <p:strVal val="1"/>
                                          </p:val>
                                        </p:tav>
                                      </p:tavLst>
                                    </p:anim>
                                    <p:anim calcmode="lin" valueType="num">
                                      <p:cBhvr additive="repl">
                                        <p:cTn id="40" dur="1000" fill="hold"/>
                                        <p:tgtEl>
                                          <p:spTgt spid="225">
                                            <p:txEl>
                                              <p:pRg st="0" end="17"/>
                                            </p:txEl>
                                          </p:spTgt>
                                        </p:tgtEl>
                                        <p:attrNameLst>
                                          <p:attrName>ppt_y</p:attrName>
                                        </p:attrNameLst>
                                      </p:cBhvr>
                                      <p:tavLst>
                                        <p:tav fmla="y+(sin(-2*pi*(1-$))*-x+cos(-2*pi*(1-$))*(1-y))*(1-$)" tm="0">
                                          <p:val>
                                            <p:strVal val="0"/>
                                          </p:val>
                                        </p:tav>
                                        <p:tav fmla="y+(sin(-2*pi*(1-$))*-x+cos(-2*pi*(1-$))*(1-y))*(1-$)" tm="100000">
                                          <p:val>
                                            <p:strVal val="1"/>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TextShape 1"/>
          <p:cNvSpPr txBox="1"/>
          <p:nvPr/>
        </p:nvSpPr>
        <p:spPr>
          <a:xfrm>
            <a:off x="599040" y="121320"/>
            <a:ext cx="10798560" cy="1262160"/>
          </a:xfrm>
          <a:prstGeom prst="rect">
            <a:avLst/>
          </a:prstGeom>
          <a:noFill/>
          <a:ln>
            <a:noFill/>
          </a:ln>
        </p:spPr>
        <p:txBody>
          <a:bodyPr lIns="0" rIns="0" tIns="0" bIns="0" anchor="b">
            <a:normAutofit/>
          </a:bodyPr>
          <a:p>
            <a:r>
              <a:rPr b="0" lang="en-US" sz="6000" spc="-1" strike="noStrike">
                <a:solidFill>
                  <a:srgbClr val="ffffff"/>
                </a:solidFill>
                <a:latin typeface="Source Sans Pro Light"/>
              </a:rPr>
              <a:t>Mini Workshops!</a:t>
            </a:r>
            <a:endParaRPr b="0" lang="en-US" sz="6000" spc="-1" strike="noStrike">
              <a:solidFill>
                <a:srgbClr val="ffffff"/>
              </a:solidFill>
              <a:latin typeface="Source Sans Pro Light"/>
            </a:endParaRPr>
          </a:p>
        </p:txBody>
      </p:sp>
      <p:sp>
        <p:nvSpPr>
          <p:cNvPr id="227" name="TextShape 2"/>
          <p:cNvSpPr txBox="1"/>
          <p:nvPr/>
        </p:nvSpPr>
        <p:spPr>
          <a:xfrm>
            <a:off x="599040" y="1920240"/>
            <a:ext cx="1073952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n-US" sz="6000" spc="-1" strike="noStrike">
                <a:latin typeface="Source Sans Pro"/>
              </a:rPr>
              <a:t>Intro to Tor/VPN</a:t>
            </a:r>
            <a:endParaRPr b="0" lang="en-US" sz="6000" spc="-1" strike="noStrike">
              <a:latin typeface="Source Sans Pro"/>
            </a:endParaRPr>
          </a:p>
          <a:p>
            <a:pPr marL="432000" indent="-324000">
              <a:spcAft>
                <a:spcPts val="1409"/>
              </a:spcAft>
              <a:buClr>
                <a:srgbClr val="04617b"/>
              </a:buClr>
              <a:buSzPct val="45000"/>
              <a:buFont typeface="Wingdings" charset="2"/>
              <a:buChar char=""/>
            </a:pPr>
            <a:r>
              <a:rPr b="0" lang="en-US" sz="6000" spc="-1" strike="noStrike">
                <a:latin typeface="Source Sans Pro"/>
              </a:rPr>
              <a:t>Safe Browsing and You!</a:t>
            </a:r>
            <a:endParaRPr b="0" lang="en-US" sz="6000" spc="-1" strike="noStrike">
              <a:latin typeface="Source Sans Pro"/>
            </a:endParaRPr>
          </a:p>
          <a:p>
            <a:pPr lvl="1" marL="864000" indent="-324000">
              <a:spcAft>
                <a:spcPts val="1123"/>
              </a:spcAft>
              <a:buClr>
                <a:srgbClr val="04617b"/>
              </a:buClr>
              <a:buSzPct val="75000"/>
              <a:buFont typeface="Symbol" charset="2"/>
              <a:buChar char=""/>
            </a:pPr>
            <a:r>
              <a:rPr b="0" lang="en-US" sz="6000" spc="-1" strike="noStrike">
                <a:latin typeface="Source Sans Pro"/>
              </a:rPr>
              <a:t>Extensions</a:t>
            </a:r>
            <a:endParaRPr b="0" lang="en-US" sz="6000" spc="-1" strike="noStrike">
              <a:latin typeface="Source Sans Pro"/>
            </a:endParaRPr>
          </a:p>
          <a:p>
            <a:pPr lvl="1" marL="864000" indent="-324000">
              <a:spcAft>
                <a:spcPts val="1123"/>
              </a:spcAft>
              <a:buClr>
                <a:srgbClr val="04617b"/>
              </a:buClr>
              <a:buSzPct val="75000"/>
              <a:buFont typeface="Symbol" charset="2"/>
              <a:buChar char=""/>
            </a:pPr>
            <a:r>
              <a:rPr b="0" lang="en-US" sz="6000" spc="-1" strike="noStrike">
                <a:latin typeface="Source Sans Pro"/>
              </a:rPr>
              <a:t>Online App Alternatives</a:t>
            </a:r>
            <a:endParaRPr b="0" lang="en-US" sz="6000" spc="-1" strike="noStrike">
              <a:latin typeface="Source Sans Pro"/>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599040" y="121320"/>
            <a:ext cx="10798560" cy="1262160"/>
          </a:xfrm>
          <a:prstGeom prst="rect">
            <a:avLst/>
          </a:prstGeom>
          <a:noFill/>
          <a:ln>
            <a:noFill/>
          </a:ln>
        </p:spPr>
        <p:txBody>
          <a:bodyPr lIns="0" rIns="0" tIns="0" bIns="0" anchor="b">
            <a:normAutofit/>
          </a:bodyPr>
          <a:p>
            <a:r>
              <a:rPr b="0" lang="en-US" sz="6000" spc="-1" strike="noStrike">
                <a:solidFill>
                  <a:srgbClr val="ffffff"/>
                </a:solidFill>
                <a:latin typeface="Source Sans Pro Light"/>
              </a:rPr>
              <a:t>Thank You and Resources</a:t>
            </a:r>
            <a:endParaRPr b="0" lang="en-US" sz="6000" spc="-1" strike="noStrike">
              <a:solidFill>
                <a:srgbClr val="ffffff"/>
              </a:solidFill>
              <a:latin typeface="Source Sans Pro Light"/>
            </a:endParaRPr>
          </a:p>
        </p:txBody>
      </p:sp>
      <p:sp>
        <p:nvSpPr>
          <p:cNvPr id="229" name="TextShape 2"/>
          <p:cNvSpPr txBox="1"/>
          <p:nvPr/>
        </p:nvSpPr>
        <p:spPr>
          <a:xfrm>
            <a:off x="599040" y="1920240"/>
            <a:ext cx="1073952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n-US" sz="3200" spc="-1" strike="noStrike">
                <a:latin typeface="Source Sans Pro"/>
              </a:rPr>
              <a:t>CyPurr Collective on Facebook for Future events!</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Sign up to our email list too, we won’t spam ya!</a:t>
            </a:r>
            <a:endParaRPr b="0" lang="en-US" sz="28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Current Events Resources</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BattlefortheNet.com</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Ignored By Big Telecom, Detroit's Marginalized Communities Are Building Their Own Internet, </a:t>
            </a:r>
            <a:r>
              <a:rPr b="0" i="1" lang="en-US" sz="2800" spc="-1" strike="noStrike">
                <a:latin typeface="Source Sans Pro"/>
              </a:rPr>
              <a:t>Motherboard </a:t>
            </a:r>
            <a:r>
              <a:rPr b="0" lang="en-US" sz="2800" spc="-1" strike="noStrike">
                <a:latin typeface="Source Sans Pro"/>
              </a:rPr>
              <a:t>November 16, 2017</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NYCMesh.Net</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RedhookWifi.org</a:t>
            </a:r>
            <a:endParaRPr b="0" lang="en-US" sz="2800" spc="-1" strike="noStrike">
              <a:latin typeface="Source Sans Pro"/>
            </a:endParaRPr>
          </a:p>
          <a:p>
            <a:pPr lvl="1" marL="864000" indent="-324000">
              <a:spcAft>
                <a:spcPts val="1123"/>
              </a:spcAft>
              <a:buClr>
                <a:srgbClr val="04617b"/>
              </a:buClr>
              <a:buSzPct val="75000"/>
              <a:buFont typeface="Symbol" charset="2"/>
              <a:buChar char=""/>
            </a:pPr>
            <a:endParaRPr b="0" lang="en-US" sz="2800" spc="-1" strike="noStrike">
              <a:latin typeface="Source Sans Pro"/>
            </a:endParaRPr>
          </a:p>
          <a:p>
            <a:pPr lvl="1" marL="864000" indent="-324000">
              <a:spcAft>
                <a:spcPts val="1123"/>
              </a:spcAft>
              <a:buClr>
                <a:srgbClr val="04617b"/>
              </a:buClr>
              <a:buSzPct val="75000"/>
              <a:buFont typeface="Symbol" charset="2"/>
              <a:buChar char=""/>
            </a:pPr>
            <a:endParaRPr b="0" lang="en-US" sz="2800" spc="-1" strike="noStrike">
              <a:latin typeface="Source Sans Pro"/>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extShape 1"/>
          <p:cNvSpPr txBox="1"/>
          <p:nvPr/>
        </p:nvSpPr>
        <p:spPr>
          <a:xfrm>
            <a:off x="599040" y="121320"/>
            <a:ext cx="10798560" cy="1262160"/>
          </a:xfrm>
          <a:prstGeom prst="rect">
            <a:avLst/>
          </a:prstGeom>
          <a:noFill/>
          <a:ln>
            <a:noFill/>
          </a:ln>
        </p:spPr>
        <p:txBody>
          <a:bodyPr lIns="0" rIns="0" tIns="0" bIns="0" anchor="b">
            <a:normAutofit/>
          </a:bodyPr>
          <a:p>
            <a:r>
              <a:rPr b="0" lang="en-US" sz="6000" spc="-1" strike="noStrike">
                <a:solidFill>
                  <a:srgbClr val="ffffff"/>
                </a:solidFill>
                <a:latin typeface="Source Sans Pro Light"/>
              </a:rPr>
              <a:t>Thank You and Resources</a:t>
            </a:r>
            <a:endParaRPr b="0" lang="en-US" sz="6000" spc="-1" strike="noStrike">
              <a:solidFill>
                <a:srgbClr val="ffffff"/>
              </a:solidFill>
              <a:latin typeface="Source Sans Pro Light"/>
            </a:endParaRPr>
          </a:p>
        </p:txBody>
      </p:sp>
      <p:sp>
        <p:nvSpPr>
          <p:cNvPr id="231" name="TextShape 2"/>
          <p:cNvSpPr txBox="1"/>
          <p:nvPr/>
        </p:nvSpPr>
        <p:spPr>
          <a:xfrm>
            <a:off x="599040" y="1920240"/>
            <a:ext cx="1073952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n-US" sz="3200" spc="-1" strike="noStrike">
                <a:latin typeface="Source Sans Pro"/>
              </a:rPr>
              <a:t>Further Resources</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NYC CryptoParty Meetup/CryptoParty Harlem (Meetup)</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HacbBlossom (Hackblossom.org)</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Tactical Tech Collective- </a:t>
            </a:r>
            <a:endParaRPr b="0" lang="en-US" sz="2800" spc="-1" strike="noStrike">
              <a:latin typeface="Source Sans Pro"/>
            </a:endParaRPr>
          </a:p>
          <a:p>
            <a:pPr lvl="2" marL="1296000" indent="-288000">
              <a:spcAft>
                <a:spcPts val="850"/>
              </a:spcAft>
              <a:buClr>
                <a:srgbClr val="04617b"/>
              </a:buClr>
              <a:buSzPct val="45000"/>
              <a:buFont typeface="Wingdings" charset="2"/>
              <a:buChar char=""/>
            </a:pPr>
            <a:r>
              <a:rPr b="0" i="1" lang="en-US" sz="2400" spc="-1" strike="noStrike">
                <a:latin typeface="Source Sans Pro"/>
              </a:rPr>
              <a:t>Holistic Security</a:t>
            </a:r>
            <a:r>
              <a:rPr b="0" lang="en-US" sz="2400" spc="-1" strike="noStrike">
                <a:latin typeface="Source Sans Pro"/>
              </a:rPr>
              <a:t>,</a:t>
            </a:r>
            <a:r>
              <a:rPr b="0" i="1" lang="en-US" sz="2400" spc="-1" strike="noStrike">
                <a:latin typeface="Source Sans Pro"/>
              </a:rPr>
              <a:t> </a:t>
            </a:r>
            <a:endParaRPr b="0" lang="en-US" sz="2400" spc="-1" strike="noStrike">
              <a:latin typeface="Source Sans Pro"/>
            </a:endParaRPr>
          </a:p>
          <a:p>
            <a:pPr lvl="2" marL="1296000" indent="-288000">
              <a:spcAft>
                <a:spcPts val="850"/>
              </a:spcAft>
              <a:buClr>
                <a:srgbClr val="04617b"/>
              </a:buClr>
              <a:buSzPct val="45000"/>
              <a:buFont typeface="Wingdings" charset="2"/>
              <a:buChar char=""/>
            </a:pPr>
            <a:r>
              <a:rPr b="0" i="1" lang="en-US" sz="2400" spc="-1" strike="noStrike">
                <a:latin typeface="Source Sans Pro"/>
              </a:rPr>
              <a:t>MyShadow</a:t>
            </a:r>
            <a:endParaRPr b="0" lang="en-US" sz="2400" spc="-1" strike="noStrike">
              <a:latin typeface="Source Sans Pro"/>
            </a:endParaRPr>
          </a:p>
          <a:p>
            <a:pPr lvl="2" marL="1296000" indent="-288000">
              <a:spcAft>
                <a:spcPts val="850"/>
              </a:spcAft>
              <a:buClr>
                <a:srgbClr val="04617b"/>
              </a:buClr>
              <a:buSzPct val="45000"/>
              <a:buFont typeface="Wingdings" charset="2"/>
              <a:buChar char=""/>
            </a:pPr>
            <a:r>
              <a:rPr b="0" i="1" lang="en-US" sz="2400" spc="-1" strike="noStrike">
                <a:latin typeface="Source Sans Pro"/>
              </a:rPr>
              <a:t>Data Detox</a:t>
            </a:r>
            <a:endParaRPr b="0" lang="en-US" sz="24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EFF- </a:t>
            </a:r>
            <a:r>
              <a:rPr b="0" i="1" lang="en-US" sz="2800" spc="-1" strike="noStrike">
                <a:latin typeface="Source Sans Pro"/>
              </a:rPr>
              <a:t>Surveillance Self Defense (ssd.eff.org)</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Freedom of the Press Foundation (Freedom.press)</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AnarchoTech Collective- Ridgewood, NYC</a:t>
            </a:r>
            <a:endParaRPr b="0" lang="en-US" sz="2800" spc="-1" strike="noStrike">
              <a:latin typeface="Source Sans Pro"/>
            </a:endParaRPr>
          </a:p>
          <a:p>
            <a:pPr lvl="1" marL="864000" indent="-324000">
              <a:spcAft>
                <a:spcPts val="1123"/>
              </a:spcAft>
              <a:buClr>
                <a:srgbClr val="04617b"/>
              </a:buClr>
              <a:buSzPct val="75000"/>
              <a:buFont typeface="Symbol" charset="2"/>
              <a:buChar char=""/>
            </a:pPr>
            <a:endParaRPr b="0" lang="en-US" sz="2800" spc="-1" strike="noStrike">
              <a:latin typeface="Source Sans Pro"/>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1"/>
          <p:cNvSpPr txBox="1"/>
          <p:nvPr/>
        </p:nvSpPr>
        <p:spPr>
          <a:xfrm>
            <a:off x="1188720" y="4488840"/>
            <a:ext cx="9509760" cy="2370600"/>
          </a:xfrm>
          <a:prstGeom prst="rect">
            <a:avLst/>
          </a:prstGeom>
          <a:noFill/>
          <a:ln>
            <a:noFill/>
          </a:ln>
        </p:spPr>
        <p:txBody>
          <a:bodyPr lIns="36000" rIns="36000" tIns="36000" bIns="36000" anchor="ctr"/>
          <a:p>
            <a:pPr algn="ctr"/>
            <a:r>
              <a:rPr b="0" lang="en-US" sz="7200" spc="-1" strike="noStrike">
                <a:solidFill>
                  <a:srgbClr val="00a6a8"/>
                </a:solidFill>
                <a:latin typeface="Source Sans Pro"/>
              </a:rPr>
              <a:t>See you next time!</a:t>
            </a:r>
            <a:endParaRPr b="0" lang="en-US" sz="7200" spc="-1" strike="noStrike">
              <a:latin typeface="Source Sans Pro"/>
            </a:endParaRPr>
          </a:p>
        </p:txBody>
      </p:sp>
      <p:pic>
        <p:nvPicPr>
          <p:cNvPr id="233" name="" descr=""/>
          <p:cNvPicPr/>
          <p:nvPr/>
        </p:nvPicPr>
        <p:blipFill>
          <a:blip r:embed="rId1"/>
          <a:stretch/>
        </p:blipFill>
        <p:spPr>
          <a:xfrm>
            <a:off x="3474720" y="441000"/>
            <a:ext cx="4679640" cy="4679640"/>
          </a:xfrm>
          <a:prstGeom prst="rect">
            <a:avLst/>
          </a:prstGeom>
          <a:ln>
            <a:noFill/>
          </a:ln>
        </p:spPr>
      </p:pic>
    </p:spTree>
  </p:cSld>
  <p:timing>
    <p:tnLst>
      <p:par>
        <p:cTn id="41" dur="indefinite" restart="never" nodeType="tmRoot">
          <p:childTnLst>
            <p:seq>
              <p:cTn id="42" nodeType="mainSeq">
                <p:childTnLst>
                  <p:par>
                    <p:cTn id="43" fill="freeze">
                      <p:stCondLst>
                        <p:cond delay="indefinite"/>
                      </p:stCondLst>
                      <p:childTnLst>
                        <p:par>
                          <p:cTn id="44" fill="freeze">
                            <p:stCondLst>
                              <p:cond delay="0"/>
                            </p:stCondLst>
                            <p:childTnLst>
                              <p:par>
                                <p:cTn id="45" nodeType="clickEffect" fill="hold" presetClass="entr" presetID="15">
                                  <p:stCondLst>
                                    <p:cond delay="0"/>
                                  </p:stCondLst>
                                  <p:childTnLst>
                                    <p:set>
                                      <p:cBhvr>
                                        <p:cTn id="46" dur="1" fill="hold">
                                          <p:stCondLst>
                                            <p:cond delay="0"/>
                                          </p:stCondLst>
                                        </p:cTn>
                                        <p:tgtEl>
                                          <p:spTgt spid="232">
                                            <p:txEl>
                                              <p:pRg st="0" end="19"/>
                                            </p:txEl>
                                          </p:spTgt>
                                        </p:tgtEl>
                                        <p:attrNameLst>
                                          <p:attrName>style.visibility</p:attrName>
                                        </p:attrNameLst>
                                      </p:cBhvr>
                                      <p:to>
                                        <p:strVal val="visible"/>
                                      </p:to>
                                    </p:set>
                                    <p:anim calcmode="lin" valueType="num">
                                      <p:cBhvr additive="repl">
                                        <p:cTn id="47" dur="1000" fill="hold"/>
                                        <p:tgtEl>
                                          <p:spTgt spid="232">
                                            <p:txEl>
                                              <p:pRg st="0" end="19"/>
                                            </p:txEl>
                                          </p:spTgt>
                                        </p:tgtEl>
                                        <p:attrNameLst>
                                          <p:attrName/>
                                        </p:attrNameLst>
                                      </p:cBhvr>
                                      <p:tavLst>
                                        <p:tav tm="0">
                                          <p:val>
                                            <p:strVal val="0"/>
                                          </p:val>
                                        </p:tav>
                                        <p:tav tm="100000">
                                          <p:val>
                                            <p:strVal val="#ppt_w"/>
                                          </p:val>
                                        </p:tav>
                                      </p:tavLst>
                                    </p:anim>
                                    <p:anim calcmode="lin" valueType="num">
                                      <p:cBhvr additive="repl">
                                        <p:cTn id="48" dur="1000" fill="hold"/>
                                        <p:tgtEl>
                                          <p:spTgt spid="232">
                                            <p:txEl>
                                              <p:pRg st="0" end="19"/>
                                            </p:txEl>
                                          </p:spTgt>
                                        </p:tgtEl>
                                        <p:attrNameLst>
                                          <p:attrName/>
                                        </p:attrNameLst>
                                      </p:cBhvr>
                                      <p:tavLst>
                                        <p:tav tm="0">
                                          <p:val>
                                            <p:strVal val="0"/>
                                          </p:val>
                                        </p:tav>
                                        <p:tav tm="100000">
                                          <p:val>
                                            <p:strVal val="#ppt_h"/>
                                          </p:val>
                                        </p:tav>
                                      </p:tavLst>
                                    </p:anim>
                                    <p:anim calcmode="lin" valueType="num">
                                      <p:cBhvr additive="repl">
                                        <p:cTn id="49" dur="1000" fill="hold"/>
                                        <p:tgtEl>
                                          <p:spTgt spid="232">
                                            <p:txEl>
                                              <p:pRg st="0" end="19"/>
                                            </p:txEl>
                                          </p:spTgt>
                                        </p:tgtEl>
                                        <p:attrNameLst>
                                          <p:attrName>ppt_x</p:attrName>
                                        </p:attrNameLst>
                                      </p:cBhvr>
                                      <p:tavLst>
                                        <p:tav fmla="x+(cos(-2*pi*(1-$))*-x-sin(-2*pi*(1-$))*(1-y))*(1-$)" tm="0">
                                          <p:val>
                                            <p:strVal val="0"/>
                                          </p:val>
                                        </p:tav>
                                        <p:tav fmla="x+(cos(-2*pi*(1-$))*-x-sin(-2*pi*(1-$))*(1-y))*(1-$)" tm="100000">
                                          <p:val>
                                            <p:strVal val="1"/>
                                          </p:val>
                                        </p:tav>
                                      </p:tavLst>
                                    </p:anim>
                                    <p:anim calcmode="lin" valueType="num">
                                      <p:cBhvr additive="repl">
                                        <p:cTn id="50" dur="1000" fill="hold"/>
                                        <p:tgtEl>
                                          <p:spTgt spid="232">
                                            <p:txEl>
                                              <p:pRg st="0" end="19"/>
                                            </p:txEl>
                                          </p:spTgt>
                                        </p:tgtEl>
                                        <p:attrNameLst>
                                          <p:attrName>ppt_y</p:attrName>
                                        </p:attrNameLst>
                                      </p:cBhvr>
                                      <p:tavLst>
                                        <p:tav fmla="y+(sin(-2*pi*(1-$))*-x+cos(-2*pi*(1-$))*(1-y))*(1-$)" tm="0">
                                          <p:val>
                                            <p:strVal val="0"/>
                                          </p:val>
                                        </p:tav>
                                        <p:tav fmla="y+(sin(-2*pi*(1-$))*-x+cos(-2*pi*(1-$))*(1-y))*(1-$)" tm="100000">
                                          <p:val>
                                            <p:strVal val="1"/>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1"/>
          <p:cNvSpPr txBox="1"/>
          <p:nvPr/>
        </p:nvSpPr>
        <p:spPr>
          <a:xfrm>
            <a:off x="599040" y="121320"/>
            <a:ext cx="10798560" cy="1262160"/>
          </a:xfrm>
          <a:prstGeom prst="rect">
            <a:avLst/>
          </a:prstGeom>
          <a:noFill/>
          <a:ln>
            <a:noFill/>
          </a:ln>
        </p:spPr>
        <p:txBody>
          <a:bodyPr lIns="0" rIns="0" tIns="0" bIns="0" anchor="b">
            <a:normAutofit/>
          </a:bodyPr>
          <a:p>
            <a:r>
              <a:rPr b="0" lang="en-US" sz="6000" spc="-1" strike="noStrike">
                <a:solidFill>
                  <a:srgbClr val="ffffff"/>
                </a:solidFill>
                <a:latin typeface="Source Sans Pro Light"/>
              </a:rPr>
              <a:t>Outline</a:t>
            </a:r>
            <a:endParaRPr b="0" lang="en-US" sz="6000" spc="-1" strike="noStrike">
              <a:solidFill>
                <a:srgbClr val="ffffff"/>
              </a:solidFill>
              <a:latin typeface="Source Sans Pro Light"/>
            </a:endParaRPr>
          </a:p>
        </p:txBody>
      </p:sp>
      <p:sp>
        <p:nvSpPr>
          <p:cNvPr id="175" name="TextShape 2"/>
          <p:cNvSpPr txBox="1"/>
          <p:nvPr/>
        </p:nvSpPr>
        <p:spPr>
          <a:xfrm>
            <a:off x="690480" y="2103120"/>
            <a:ext cx="1073952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n-US" sz="3200" spc="-1" strike="noStrike">
                <a:latin typeface="Source Sans Pro"/>
              </a:rPr>
              <a:t>Introduction</a:t>
            </a:r>
            <a:endParaRPr b="0" lang="en-US" sz="32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Rules n’ Such</a:t>
            </a:r>
            <a:endParaRPr b="0" lang="en-US" sz="32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Current Events</a:t>
            </a:r>
            <a:endParaRPr b="0" lang="en-US" sz="32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ENCRYPTION GAME!</a:t>
            </a:r>
            <a:endParaRPr b="0" lang="en-US" sz="32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Man In The Middle/Mini Workshops</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Tor/VPN 101</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Safe Browsing and YOU!</a:t>
            </a:r>
            <a:endParaRPr b="0" lang="en-US" sz="28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Thank You/Resources</a:t>
            </a:r>
            <a:endParaRPr b="0" lang="en-US" sz="3200" spc="-1" strike="noStrike">
              <a:latin typeface="Source Sans Pro"/>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599040" y="121320"/>
            <a:ext cx="10798560" cy="1262160"/>
          </a:xfrm>
          <a:prstGeom prst="rect">
            <a:avLst/>
          </a:prstGeom>
          <a:noFill/>
          <a:ln>
            <a:noFill/>
          </a:ln>
        </p:spPr>
        <p:txBody>
          <a:bodyPr lIns="0" rIns="0" tIns="0" bIns="0" anchor="b">
            <a:normAutofit/>
          </a:bodyPr>
          <a:p>
            <a:r>
              <a:rPr b="0" lang="en-US" sz="6000" spc="-1" strike="noStrike">
                <a:solidFill>
                  <a:srgbClr val="ffffff"/>
                </a:solidFill>
                <a:latin typeface="Source Sans Pro Light"/>
              </a:rPr>
              <a:t>Who are we? Who are you?</a:t>
            </a:r>
            <a:endParaRPr b="0" lang="en-US" sz="6000" spc="-1" strike="noStrike">
              <a:solidFill>
                <a:srgbClr val="ffffff"/>
              </a:solidFill>
              <a:latin typeface="Source Sans Pro Light"/>
            </a:endParaRPr>
          </a:p>
        </p:txBody>
      </p:sp>
      <p:sp>
        <p:nvSpPr>
          <p:cNvPr id="177" name="TextShape 2"/>
          <p:cNvSpPr txBox="1"/>
          <p:nvPr/>
        </p:nvSpPr>
        <p:spPr>
          <a:xfrm>
            <a:off x="599040" y="1920240"/>
            <a:ext cx="1073952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n-US" sz="3200" spc="-1" strike="noStrike">
                <a:latin typeface="Source Sans Pro"/>
              </a:rPr>
              <a:t>We are the…</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The Cypurr Collective: A group of folks that organize cybersecurity workshops and socials, looking to spread knowledge and talk about privacy rights! </a:t>
            </a:r>
            <a:endParaRPr b="0" lang="en-US" sz="28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...and you are?</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Name</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Pronouns (i.e. he/him, she/her, they/them, ze/zer, etc)</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In a few words, what brings you here today?</a:t>
            </a:r>
            <a:endParaRPr b="0" lang="en-US" sz="2800" spc="-1" strike="noStrike">
              <a:latin typeface="Source Sans Pro"/>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78" name="TextShape 1"/>
          <p:cNvSpPr txBox="1"/>
          <p:nvPr/>
        </p:nvSpPr>
        <p:spPr>
          <a:xfrm>
            <a:off x="599040" y="121320"/>
            <a:ext cx="10798560" cy="1262160"/>
          </a:xfrm>
          <a:prstGeom prst="rect">
            <a:avLst/>
          </a:prstGeom>
          <a:noFill/>
          <a:ln>
            <a:noFill/>
          </a:ln>
        </p:spPr>
        <p:txBody>
          <a:bodyPr lIns="0" rIns="0" tIns="0" bIns="0" anchor="b">
            <a:normAutofit/>
          </a:bodyPr>
          <a:p>
            <a:pPr>
              <a:buClr>
                <a:srgbClr val="000000"/>
              </a:buClr>
              <a:buSzPct val="45000"/>
              <a:buFont typeface="Wingdings" charset="2"/>
              <a:buChar char=""/>
            </a:pPr>
            <a:r>
              <a:rPr b="0" lang="en-US" sz="4000" spc="-1" strike="noStrike">
                <a:solidFill>
                  <a:srgbClr val="ffffff"/>
                </a:solidFill>
                <a:latin typeface="Source Sans Pro Light"/>
              </a:rPr>
              <a:t>A few rules for this workshop …</a:t>
            </a:r>
            <a:endParaRPr b="0" lang="en-US" sz="4000" spc="-1" strike="noStrike">
              <a:solidFill>
                <a:srgbClr val="ffffff"/>
              </a:solidFill>
              <a:latin typeface="Source Sans Pro Light"/>
            </a:endParaRPr>
          </a:p>
        </p:txBody>
      </p:sp>
      <p:sp>
        <p:nvSpPr>
          <p:cNvPr id="179" name="TextShape 2"/>
          <p:cNvSpPr txBox="1"/>
          <p:nvPr/>
        </p:nvSpPr>
        <p:spPr>
          <a:xfrm>
            <a:off x="599040" y="1920240"/>
            <a:ext cx="1073952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n-US" sz="3200" spc="-1" strike="noStrike">
                <a:latin typeface="Source Sans Pro"/>
              </a:rPr>
              <a:t>Share the space!</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Step Up Step Back: Ask a question, give a comment, leave room for others to speak</a:t>
            </a:r>
            <a:endParaRPr b="0" lang="en-US" sz="28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Stack!</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Raise your hand and we will put you on the speaking queue</a:t>
            </a:r>
            <a:endParaRPr b="0" lang="en-US" sz="28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Saf(er) Space</a:t>
            </a:r>
            <a:endParaRPr b="0" lang="en-US" sz="32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We DO NOT tolerate language or behavior purposefully meant to demean or harm folks based on their identities</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0" lang="en-US" sz="2800" spc="-1" strike="noStrike">
                <a:latin typeface="Source Sans Pro"/>
              </a:rPr>
              <a:t>No one should be forced to discuss their own experience/threat model/situation</a:t>
            </a:r>
            <a:endParaRPr b="0" lang="en-US" sz="2800" spc="-1" strike="noStrike">
              <a:latin typeface="Source Sans Pro"/>
            </a:endParaRPr>
          </a:p>
          <a:p>
            <a:pPr lvl="1" marL="864000" indent="-324000">
              <a:spcAft>
                <a:spcPts val="1123"/>
              </a:spcAft>
              <a:buClr>
                <a:srgbClr val="04617b"/>
              </a:buClr>
              <a:buSzPct val="75000"/>
              <a:buFont typeface="Symbol" charset="2"/>
              <a:buChar char=""/>
            </a:pPr>
            <a:r>
              <a:rPr b="1" lang="en-US" sz="2800" spc="-1" strike="noStrike">
                <a:latin typeface="Source Sans Pro"/>
              </a:rPr>
              <a:t>Consent</a:t>
            </a:r>
            <a:r>
              <a:rPr b="0" lang="en-US" sz="2800" spc="-1" strike="noStrike">
                <a:latin typeface="Source Sans Pro"/>
              </a:rPr>
              <a:t>: Ask before helping someone out, before taking their device</a:t>
            </a:r>
            <a:endParaRPr b="0" lang="en-US" sz="28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Photo/Video- No photo/video without asking!</a:t>
            </a:r>
            <a:endParaRPr b="0" lang="en-US" sz="32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Bonus Rule: Try not to invalidate experiences!</a:t>
            </a:r>
            <a:endParaRPr b="0" lang="en-US" sz="3200" spc="-1" strike="noStrike">
              <a:latin typeface="Source Sans Pro"/>
            </a:endParaRPr>
          </a:p>
          <a:p>
            <a:pPr lvl="1" marL="864000" indent="-324000">
              <a:spcAft>
                <a:spcPts val="1123"/>
              </a:spcAft>
              <a:buClr>
                <a:srgbClr val="04617b"/>
              </a:buClr>
              <a:buSzPct val="75000"/>
              <a:buFont typeface="Symbol" charset="2"/>
              <a:buChar char=""/>
            </a:pPr>
            <a:endParaRPr b="0" lang="en-US" sz="3200" spc="-1" strike="noStrike">
              <a:latin typeface="Source Sans Pro"/>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650880" y="-1463040"/>
            <a:ext cx="10798560" cy="5851800"/>
          </a:xfrm>
          <a:prstGeom prst="rect">
            <a:avLst/>
          </a:prstGeom>
          <a:noFill/>
          <a:ln>
            <a:noFill/>
          </a:ln>
        </p:spPr>
        <p:txBody>
          <a:bodyPr lIns="0" rIns="0" tIns="0" bIns="0" anchor="ctr"/>
          <a:p>
            <a:pPr algn="ctr"/>
            <a:r>
              <a:rPr b="1" lang="en-US" sz="8800" spc="-1" strike="noStrike">
                <a:solidFill>
                  <a:srgbClr val="04617b"/>
                </a:solidFill>
                <a:latin typeface="Source Sans Pro Black"/>
              </a:rPr>
              <a:t>Current Events!</a:t>
            </a:r>
            <a:endParaRPr b="1" lang="en-US" sz="8800" spc="-1" strike="noStrike">
              <a:solidFill>
                <a:srgbClr val="04617b"/>
              </a:solidFill>
              <a:latin typeface="Source Sans Pro Black"/>
            </a:endParaRPr>
          </a:p>
          <a:p>
            <a:pPr algn="ctr"/>
            <a:endParaRPr b="1" lang="en-US" sz="8800" spc="-1" strike="noStrike">
              <a:solidFill>
                <a:srgbClr val="04617b"/>
              </a:solidFill>
              <a:latin typeface="Source Sans Pro Black"/>
            </a:endParaRPr>
          </a:p>
        </p:txBody>
      </p:sp>
      <p:pic>
        <p:nvPicPr>
          <p:cNvPr id="181" name="" descr=""/>
          <p:cNvPicPr/>
          <p:nvPr/>
        </p:nvPicPr>
        <p:blipFill>
          <a:blip r:embed="rId1"/>
          <a:stretch/>
        </p:blipFill>
        <p:spPr>
          <a:xfrm>
            <a:off x="1287720" y="2743200"/>
            <a:ext cx="9502200" cy="3200400"/>
          </a:xfrm>
          <a:prstGeom prst="rect">
            <a:avLst/>
          </a:prstGeom>
          <a:ln>
            <a:noFill/>
          </a:ln>
        </p:spPr>
      </p:pic>
    </p:spTree>
  </p:cSld>
  <p:timing>
    <p:tnLst>
      <p:par>
        <p:cTn id="11" dur="indefinite" restart="never" nodeType="tmRoot">
          <p:childTnLst>
            <p:seq>
              <p:cTn id="12" nodeType="mainSeq">
                <p:childTnLst>
                  <p:par>
                    <p:cTn id="13" fill="freeze">
                      <p:stCondLst>
                        <p:cond delay="0"/>
                      </p:stCondLst>
                      <p:childTnLst>
                        <p:par>
                          <p:cTn id="14" fill="freeze">
                            <p:stCondLst>
                              <p:cond delay="0"/>
                            </p:stCondLst>
                            <p:childTnLst>
                              <p:par>
                                <p:cTn id="15" nodeType="withEffect" fill="hold" presetClass="entr" presetID="35">
                                  <p:stCondLst>
                                    <p:cond delay="0"/>
                                  </p:stCondLst>
                                  <p:childTnLst>
                                    <p:set>
                                      <p:cBhvr>
                                        <p:cTn id="16" dur="1" fill="hold">
                                          <p:stCondLst>
                                            <p:cond delay="0"/>
                                          </p:stCondLst>
                                        </p:cTn>
                                        <p:tgtEl>
                                          <p:spTgt spid="180">
                                            <p:txEl>
                                              <p:pRg st="0" end="16"/>
                                            </p:txEl>
                                          </p:spTgt>
                                        </p:tgtEl>
                                        <p:attrNameLst>
                                          <p:attrName>style.visibility</p:attrName>
                                        </p:attrNameLst>
                                      </p:cBhvr>
                                      <p:to>
                                        <p:strVal val="visible"/>
                                      </p:to>
                                    </p:set>
                                    <p:animEffect filter="fade" transition="in">
                                      <p:cBhvr additive="repl">
                                        <p:cTn id="17" dur="2000"/>
                                        <p:tgtEl>
                                          <p:spTgt spid="180">
                                            <p:txEl>
                                              <p:pRg st="0" end="16"/>
                                            </p:txEl>
                                          </p:spTgt>
                                        </p:tgtEl>
                                      </p:cBhvr>
                                    </p:animEffect>
                                    <p:anim calcmode="lin" valueType="num">
                                      <p:cBhvr additive="repl">
                                        <p:cTn id="18" dur="2000" fill="hold"/>
                                        <p:tgtEl>
                                          <p:spTgt spid="180">
                                            <p:txEl>
                                              <p:pRg st="0" end="16"/>
                                            </p:txEl>
                                          </p:spTgt>
                                        </p:tgtEl>
                                        <p:attrNameLst>
                                          <p:attrName/>
                                        </p:attrNameLst>
                                      </p:cBhvr>
                                      <p:tavLst>
                                        <p:tav tm="0">
                                          <p:val>
                                            <p:strVal val="720"/>
                                          </p:val>
                                        </p:tav>
                                        <p:tav tm="100000">
                                          <p:val>
                                            <p:strVal val="0"/>
                                          </p:val>
                                        </p:tav>
                                      </p:tavLst>
                                    </p:anim>
                                    <p:anim calcmode="lin" valueType="num">
                                      <p:cBhvr additive="repl">
                                        <p:cTn id="19" dur="2000" fill="hold"/>
                                        <p:tgtEl>
                                          <p:spTgt spid="180">
                                            <p:txEl>
                                              <p:pRg st="0" end="16"/>
                                            </p:txEl>
                                          </p:spTgt>
                                        </p:tgtEl>
                                        <p:attrNameLst>
                                          <p:attrName/>
                                        </p:attrNameLst>
                                      </p:cBhvr>
                                      <p:tavLst>
                                        <p:tav tm="0">
                                          <p:val>
                                            <p:strVal val="0"/>
                                          </p:val>
                                        </p:tav>
                                        <p:tav tm="100000">
                                          <p:val>
                                            <p:strVal val="#ppt_h"/>
                                          </p:val>
                                        </p:tav>
                                      </p:tavLst>
                                    </p:anim>
                                    <p:anim calcmode="lin" valueType="num">
                                      <p:cBhvr additive="repl">
                                        <p:cTn id="20" dur="2000" fill="hold"/>
                                        <p:tgtEl>
                                          <p:spTgt spid="180">
                                            <p:txEl>
                                              <p:pRg st="0" end="16"/>
                                            </p:txEl>
                                          </p:spTgt>
                                        </p:tgtEl>
                                        <p:attrNameLst>
                                          <p:attrName/>
                                        </p:attrNameLst>
                                      </p:cBhvr>
                                      <p:tavLst>
                                        <p:tav tm="0">
                                          <p:val>
                                            <p:strVal val="0"/>
                                          </p:val>
                                        </p:tav>
                                        <p:tav tm="100000">
                                          <p:val>
                                            <p:strVal val="#ppt_w"/>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Shape 1"/>
          <p:cNvSpPr txBox="1"/>
          <p:nvPr/>
        </p:nvSpPr>
        <p:spPr>
          <a:xfrm>
            <a:off x="599040" y="-747000"/>
            <a:ext cx="10798560" cy="7948440"/>
          </a:xfrm>
          <a:prstGeom prst="rect">
            <a:avLst/>
          </a:prstGeom>
          <a:noFill/>
          <a:ln>
            <a:noFill/>
          </a:ln>
        </p:spPr>
        <p:txBody>
          <a:bodyPr lIns="0" rIns="0" tIns="0" bIns="0" anchor="ctr"/>
          <a:p>
            <a:pPr algn="ctr"/>
            <a:endParaRPr b="1" lang="en-US" sz="4000" spc="-1" strike="noStrike">
              <a:solidFill>
                <a:srgbClr val="04617b"/>
              </a:solidFill>
              <a:latin typeface="Source Sans Pro Black"/>
            </a:endParaRPr>
          </a:p>
          <a:p>
            <a:pPr algn="ctr"/>
            <a:endParaRPr b="1" lang="en-US" sz="4000" spc="-1" strike="noStrike">
              <a:solidFill>
                <a:srgbClr val="04617b"/>
              </a:solidFill>
              <a:latin typeface="Source Sans Pro Black"/>
            </a:endParaRPr>
          </a:p>
          <a:p>
            <a:pPr algn="ctr"/>
            <a:endParaRPr b="1" lang="en-US" sz="4000" spc="-1" strike="noStrike">
              <a:solidFill>
                <a:srgbClr val="04617b"/>
              </a:solidFill>
              <a:latin typeface="Source Sans Pro Black"/>
            </a:endParaRPr>
          </a:p>
          <a:p>
            <a:pPr algn="ctr"/>
            <a:endParaRPr b="1" lang="en-US" sz="4000" spc="-1" strike="noStrike">
              <a:solidFill>
                <a:srgbClr val="04617b"/>
              </a:solidFill>
              <a:latin typeface="Source Sans Pro Black"/>
            </a:endParaRPr>
          </a:p>
          <a:p>
            <a:pPr algn="ctr"/>
            <a:endParaRPr b="1" lang="en-US" sz="4000" spc="-1" strike="noStrike">
              <a:solidFill>
                <a:srgbClr val="04617b"/>
              </a:solidFill>
              <a:latin typeface="Source Sans Pro Black"/>
            </a:endParaRPr>
          </a:p>
          <a:p>
            <a:pPr algn="ctr"/>
            <a:r>
              <a:rPr b="1" lang="en-US" sz="8000" spc="-1" strike="noStrike">
                <a:solidFill>
                  <a:srgbClr val="04617b"/>
                </a:solidFill>
                <a:latin typeface="Source Sans Pro Black"/>
              </a:rPr>
              <a:t>WHAT’S ON YOUR MIND?</a:t>
            </a:r>
            <a:endParaRPr b="1" lang="en-US" sz="8000" spc="-1" strike="noStrike">
              <a:solidFill>
                <a:srgbClr val="04617b"/>
              </a:solidFill>
              <a:latin typeface="Source Sans Pro Black"/>
            </a:endParaRPr>
          </a:p>
        </p:txBody>
      </p:sp>
      <p:pic>
        <p:nvPicPr>
          <p:cNvPr id="183" name="" descr=""/>
          <p:cNvPicPr/>
          <p:nvPr/>
        </p:nvPicPr>
        <p:blipFill>
          <a:blip r:embed="rId1"/>
          <a:stretch/>
        </p:blipFill>
        <p:spPr>
          <a:xfrm>
            <a:off x="2468880" y="582120"/>
            <a:ext cx="7081920" cy="398988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Shape 1"/>
          <p:cNvSpPr txBox="1"/>
          <p:nvPr/>
        </p:nvSpPr>
        <p:spPr>
          <a:xfrm>
            <a:off x="548640" y="301320"/>
            <a:ext cx="10798560" cy="4453560"/>
          </a:xfrm>
          <a:prstGeom prst="rect">
            <a:avLst/>
          </a:prstGeom>
          <a:noFill/>
          <a:ln>
            <a:noFill/>
          </a:ln>
        </p:spPr>
        <p:txBody>
          <a:bodyPr lIns="0" rIns="0" tIns="0" bIns="0" anchor="b">
            <a:normAutofit/>
          </a:bodyPr>
          <a:p>
            <a:r>
              <a:rPr b="0" lang="en-US" sz="8000" spc="-1" strike="noStrike">
                <a:solidFill>
                  <a:srgbClr val="04617b"/>
                </a:solidFill>
                <a:latin typeface="Source Sans Pro Light"/>
              </a:rPr>
              <a:t>Story #1: </a:t>
            </a:r>
            <a:r>
              <a:rPr b="0" lang="en-US" sz="7200" spc="-1" strike="noStrike">
                <a:solidFill>
                  <a:srgbClr val="04617b"/>
                </a:solidFill>
                <a:latin typeface="Source Sans Pro Light"/>
              </a:rPr>
              <a:t>Tiers for Fears</a:t>
            </a:r>
            <a:r>
              <a:rPr b="0" lang="en-US" sz="8000" spc="-1" strike="noStrike">
                <a:solidFill>
                  <a:srgbClr val="04617b"/>
                </a:solidFill>
                <a:latin typeface="Source Sans Pro Light"/>
              </a:rPr>
              <a:t>  </a:t>
            </a:r>
            <a:endParaRPr b="0" lang="en-US" sz="8000" spc="-1" strike="noStrike">
              <a:solidFill>
                <a:srgbClr val="04617b"/>
              </a:solidFill>
              <a:latin typeface="Source Sans Pro Light"/>
            </a:endParaRPr>
          </a:p>
        </p:txBody>
      </p:sp>
      <p:sp>
        <p:nvSpPr>
          <p:cNvPr id="185" name="TextShape 2"/>
          <p:cNvSpPr txBox="1"/>
          <p:nvPr/>
        </p:nvSpPr>
        <p:spPr>
          <a:xfrm>
            <a:off x="552960" y="5216400"/>
            <a:ext cx="10789920" cy="1550160"/>
          </a:xfrm>
          <a:prstGeom prst="rect">
            <a:avLst/>
          </a:prstGeom>
          <a:noFill/>
          <a:ln>
            <a:noFill/>
          </a:ln>
        </p:spPr>
        <p:txBody>
          <a:bodyPr lIns="0" rIns="0" tIns="0" bIns="0">
            <a:normAutofit/>
          </a:bodyPr>
          <a:p>
            <a:pPr marL="432000" indent="-324000">
              <a:spcAft>
                <a:spcPts val="1233"/>
              </a:spcAft>
              <a:buClr>
                <a:srgbClr val="f49100"/>
              </a:buClr>
              <a:buSzPct val="45000"/>
              <a:buFont typeface="Wingdings" charset="2"/>
              <a:buChar char=""/>
            </a:pPr>
            <a:r>
              <a:rPr b="0" lang="en-US" sz="2800" spc="-1" strike="noStrike">
                <a:solidFill>
                  <a:srgbClr val="dbf5f9"/>
                </a:solidFill>
                <a:latin typeface="Source Sans Pro"/>
              </a:rPr>
              <a:t>Ajit Pai, FCC, and Net Neutrality</a:t>
            </a:r>
            <a:endParaRPr b="0" lang="en-US" sz="2800" spc="-1" strike="noStrike">
              <a:solidFill>
                <a:srgbClr val="dbf5f9"/>
              </a:solidFill>
              <a:latin typeface="Source Sans Pro"/>
            </a:endParaRPr>
          </a:p>
          <a:p>
            <a:pPr marL="432000" indent="-324000">
              <a:spcAft>
                <a:spcPts val="1233"/>
              </a:spcAft>
              <a:buClr>
                <a:srgbClr val="f49100"/>
              </a:buClr>
              <a:buSzPct val="45000"/>
              <a:buFont typeface="Wingdings" charset="2"/>
              <a:buChar char=""/>
            </a:pPr>
            <a:r>
              <a:rPr b="0" lang="en-US" sz="2800" spc="-1" strike="noStrike">
                <a:solidFill>
                  <a:srgbClr val="dbf5f9"/>
                </a:solidFill>
                <a:latin typeface="Source Sans Pro"/>
              </a:rPr>
              <a:t>November 21st</a:t>
            </a:r>
            <a:endParaRPr b="0" lang="en-US" sz="2800" spc="-1" strike="noStrike">
              <a:solidFill>
                <a:srgbClr val="dbf5f9"/>
              </a:solidFill>
              <a:latin typeface="Source Sans Pro"/>
            </a:endParaRPr>
          </a:p>
        </p:txBody>
      </p:sp>
      <p:pic>
        <p:nvPicPr>
          <p:cNvPr id="186" name="" descr=""/>
          <p:cNvPicPr/>
          <p:nvPr/>
        </p:nvPicPr>
        <p:blipFill>
          <a:blip r:embed="rId1"/>
          <a:stretch/>
        </p:blipFill>
        <p:spPr>
          <a:xfrm>
            <a:off x="5760720" y="183240"/>
            <a:ext cx="5852160" cy="3291480"/>
          </a:xfrm>
          <a:prstGeom prst="rect">
            <a:avLst/>
          </a:prstGeom>
          <a:ln>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Shape 1"/>
          <p:cNvSpPr txBox="1"/>
          <p:nvPr/>
        </p:nvSpPr>
        <p:spPr>
          <a:xfrm>
            <a:off x="599040" y="121320"/>
            <a:ext cx="10798560" cy="1262160"/>
          </a:xfrm>
          <a:prstGeom prst="rect">
            <a:avLst/>
          </a:prstGeom>
          <a:noFill/>
          <a:ln>
            <a:noFill/>
          </a:ln>
        </p:spPr>
        <p:txBody>
          <a:bodyPr lIns="0" rIns="0" tIns="0" bIns="0" anchor="b">
            <a:normAutofit/>
          </a:bodyPr>
          <a:p>
            <a:r>
              <a:rPr b="0" lang="en-US" sz="6000" spc="-1" strike="noStrike">
                <a:solidFill>
                  <a:srgbClr val="ffffff"/>
                </a:solidFill>
                <a:latin typeface="Source Sans Pro Light"/>
              </a:rPr>
              <a:t>The Story?</a:t>
            </a:r>
            <a:endParaRPr b="0" lang="en-US" sz="6000" spc="-1" strike="noStrike">
              <a:solidFill>
                <a:srgbClr val="ffffff"/>
              </a:solidFill>
              <a:latin typeface="Source Sans Pro Light"/>
            </a:endParaRPr>
          </a:p>
        </p:txBody>
      </p:sp>
      <p:sp>
        <p:nvSpPr>
          <p:cNvPr id="188" name="TextShape 2"/>
          <p:cNvSpPr txBox="1"/>
          <p:nvPr/>
        </p:nvSpPr>
        <p:spPr>
          <a:xfrm>
            <a:off x="599040" y="1920240"/>
            <a:ext cx="524088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n-US" sz="3200" spc="-1" strike="noStrike">
                <a:latin typeface="Source Sans Pro"/>
              </a:rPr>
              <a:t>This past week, the Chairman of the FCC, Ajit Pai, announced a proposal that would begin the reversal of net neutrality rules established under the Obama administration</a:t>
            </a:r>
            <a:endParaRPr b="0" lang="en-US" sz="3200" spc="-1" strike="noStrike">
              <a:latin typeface="Source Sans Pro"/>
            </a:endParaRPr>
          </a:p>
          <a:p>
            <a:pPr marL="432000" indent="-324000">
              <a:spcAft>
                <a:spcPts val="1409"/>
              </a:spcAft>
              <a:buClr>
                <a:srgbClr val="04617b"/>
              </a:buClr>
              <a:buSzPct val="45000"/>
              <a:buFont typeface="Wingdings" charset="2"/>
              <a:buChar char=""/>
            </a:pPr>
            <a:r>
              <a:rPr b="0" lang="en-US" sz="3200" spc="-1" strike="noStrike">
                <a:latin typeface="Source Sans Pro"/>
              </a:rPr>
              <a:t>With the prediction that FCC members will vote by party lines, analyst say the December 14</a:t>
            </a:r>
            <a:r>
              <a:rPr b="0" lang="en-US" sz="3200" spc="-1" strike="noStrike" baseline="101000">
                <a:latin typeface="Source Sans Pro"/>
              </a:rPr>
              <a:t>th</a:t>
            </a:r>
            <a:r>
              <a:rPr b="0" lang="en-US" sz="3200" spc="-1" strike="noStrike">
                <a:latin typeface="Source Sans Pro"/>
              </a:rPr>
              <a:t> vote will reverse these rules, 3-2</a:t>
            </a:r>
            <a:endParaRPr b="0" lang="en-US" sz="3200" spc="-1" strike="noStrike">
              <a:latin typeface="Source Sans Pro"/>
            </a:endParaRPr>
          </a:p>
          <a:p>
            <a:pPr marL="432000" indent="-324000">
              <a:spcAft>
                <a:spcPts val="1409"/>
              </a:spcAft>
              <a:buClr>
                <a:srgbClr val="04617b"/>
              </a:buClr>
              <a:buSzPct val="45000"/>
              <a:buFont typeface="Wingdings" charset="2"/>
              <a:buChar char=""/>
            </a:pPr>
            <a:endParaRPr b="0" lang="en-US" sz="3200" spc="-1" strike="noStrike">
              <a:latin typeface="Source Sans Pro"/>
            </a:endParaRPr>
          </a:p>
          <a:p>
            <a:pPr marL="432000" indent="-324000">
              <a:spcAft>
                <a:spcPts val="1409"/>
              </a:spcAft>
              <a:buClr>
                <a:srgbClr val="04617b"/>
              </a:buClr>
              <a:buSzPct val="45000"/>
              <a:buFont typeface="Wingdings" charset="2"/>
              <a:buChar char=""/>
            </a:pPr>
            <a:endParaRPr b="0" lang="en-US" sz="3200" spc="-1" strike="noStrike">
              <a:latin typeface="Source Sans Pro"/>
            </a:endParaRPr>
          </a:p>
          <a:p>
            <a:pPr marL="432000" indent="-324000">
              <a:spcAft>
                <a:spcPts val="1409"/>
              </a:spcAft>
              <a:buClr>
                <a:srgbClr val="04617b"/>
              </a:buClr>
              <a:buSzPct val="45000"/>
              <a:buFont typeface="Wingdings" charset="2"/>
              <a:buChar char=""/>
            </a:pPr>
            <a:endParaRPr b="0" lang="en-US" sz="3200" spc="-1" strike="noStrike">
              <a:latin typeface="Source Sans Pro"/>
            </a:endParaRPr>
          </a:p>
        </p:txBody>
      </p:sp>
      <p:sp>
        <p:nvSpPr>
          <p:cNvPr id="189" name="TextShape 3"/>
          <p:cNvSpPr txBox="1"/>
          <p:nvPr/>
        </p:nvSpPr>
        <p:spPr>
          <a:xfrm>
            <a:off x="6102360" y="1920240"/>
            <a:ext cx="5240880" cy="4663440"/>
          </a:xfrm>
          <a:prstGeom prst="rect">
            <a:avLst/>
          </a:prstGeom>
          <a:noFill/>
          <a:ln>
            <a:noFill/>
          </a:ln>
        </p:spPr>
        <p:txBody>
          <a:bodyPr lIns="0" rIns="0" tIns="0" bIns="0">
            <a:normAutofit/>
          </a:bodyPr>
          <a:p>
            <a:endParaRPr b="0" lang="en-US" sz="3200" spc="-1" strike="noStrike">
              <a:latin typeface="Source Sans Pro"/>
            </a:endParaRPr>
          </a:p>
        </p:txBody>
      </p:sp>
      <p:pic>
        <p:nvPicPr>
          <p:cNvPr id="190" name="" descr=""/>
          <p:cNvPicPr/>
          <p:nvPr/>
        </p:nvPicPr>
        <p:blipFill>
          <a:blip r:embed="rId1"/>
          <a:stretch/>
        </p:blipFill>
        <p:spPr>
          <a:xfrm>
            <a:off x="7132320" y="1737720"/>
            <a:ext cx="3657240" cy="457164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275</TotalTime>
  <Application>LibreOffice/5.4.2.2$MacOSX_X86_64 LibreOffice_project/22b09f6418e8c2d508a9eaf86b2399209b0990f4</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2017-11-24T21:56:57Z</dcterms:created>
  <dc:creator/>
  <dc:description/>
  <dc:language>en-US</dc:language>
  <cp:lastModifiedBy/>
  <dcterms:modified xsi:type="dcterms:W3CDTF">2017-11-26T22:55:04Z</dcterms:modified>
  <cp:revision>5</cp:revision>
  <dc:subject/>
  <dc:title/>
</cp:coreProperties>
</file>